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Google Sans Medium"/>
      <p:regular r:id="rId53"/>
      <p:bold r:id="rId54"/>
      <p:italic r:id="rId55"/>
      <p:boldItalic r:id="rId56"/>
    </p:embeddedFont>
    <p:embeddedFont>
      <p:font typeface="Google Sans"/>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14A2A9-1BFD-4B1D-9CF3-59266E76DA70}">
  <a:tblStyle styleId="{8314A2A9-1BFD-4B1D-9CF3-59266E76DA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5.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Google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GoogleSansMedium-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GoogleSansMedium-italic.fntdata"/><Relationship Id="rId10" Type="http://schemas.openxmlformats.org/officeDocument/2006/relationships/slide" Target="slides/slide5.xml"/><Relationship Id="rId54" Type="http://schemas.openxmlformats.org/officeDocument/2006/relationships/font" Target="fonts/GoogleSansMedium-bold.fntdata"/><Relationship Id="rId13" Type="http://schemas.openxmlformats.org/officeDocument/2006/relationships/slide" Target="slides/slide8.xml"/><Relationship Id="rId57" Type="http://schemas.openxmlformats.org/officeDocument/2006/relationships/font" Target="fonts/GoogleSans-regular.fntdata"/><Relationship Id="rId12" Type="http://schemas.openxmlformats.org/officeDocument/2006/relationships/slide" Target="slides/slide7.xml"/><Relationship Id="rId56" Type="http://schemas.openxmlformats.org/officeDocument/2006/relationships/font" Target="fonts/GoogleSansMedium-boldItalic.fntdata"/><Relationship Id="rId15" Type="http://schemas.openxmlformats.org/officeDocument/2006/relationships/slide" Target="slides/slide10.xml"/><Relationship Id="rId59" Type="http://schemas.openxmlformats.org/officeDocument/2006/relationships/font" Target="fonts/GoogleSans-italic.fntdata"/><Relationship Id="rId14" Type="http://schemas.openxmlformats.org/officeDocument/2006/relationships/slide" Target="slides/slide9.xml"/><Relationship Id="rId58" Type="http://schemas.openxmlformats.org/officeDocument/2006/relationships/font" Target="fonts/Google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docs/geography-and-regions" TargetMode="External"/><Relationship Id="rId3" Type="http://schemas.openxmlformats.org/officeDocument/2006/relationships/hyperlink" Target="https://cloud.google.com/docs/geography-and-regions#zonal_resourc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shell/docs/examples#managing_compute_engine_resources" TargetMode="External"/><Relationship Id="rId3" Type="http://schemas.openxmlformats.org/officeDocument/2006/relationships/hyperlink" Target="https://cloud.google.com/shell/docs/examples#managing_cloud_sql_data" TargetMode="External"/><Relationship Id="rId4" Type="http://schemas.openxmlformats.org/officeDocument/2006/relationships/hyperlink" Target="https://cloud.google.com/shell/docs/examples#managing_cloud_storage_data" TargetMode="External"/><Relationship Id="rId5" Type="http://schemas.openxmlformats.org/officeDocument/2006/relationships/hyperlink" Target="https://cloud.google.com/tools/cloud-repositories/docs/" TargetMode="External"/><Relationship Id="rId6" Type="http://schemas.openxmlformats.org/officeDocument/2006/relationships/hyperlink" Target="https://cloud.google.com/tools/cloud-repositories/docs/" TargetMode="External"/><Relationship Id="rId7" Type="http://schemas.openxmlformats.org/officeDocument/2006/relationships/hyperlink" Target="https://cloud.google.com/shell/docs/examples#running_and_deploying_a_python_app_engine_application"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bec517c07_3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bec517c07_32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3d1b361351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d1b361351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bafea34a1_1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bafea34a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roles are evolving in a cloud-first world. New roles in data science and machine learning are emerging.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3d1b361351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d1b361351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d1b361351_0_9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d1b361351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 includes raw resources such as a virtual machines, networking, storage and more. These resources are the fundamental building blocks of cloud computing.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consume infrastructure as a service (IaaS) you have greater control over the resources but also greater management overhead. For example, consider a virtual machine. You need to install, upgrade, and patch all the software required to run your application. You can configure your virtual machines to scale based on the load on your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Compute Engine, networking, and load balancers are examples of IaaS.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3d1b361351_0_10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d1b361351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 as a service (PaaS) provides a platform with managed services where runtime environment and network settings are pre-configured. This makes it easier for you to develop and deploy your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App Engine is an example of PaaS. Google App Engine comes pre-configured with runtimes for Java, Python, Node.js, and more. Software upgrades and patches are automatically applied. Load balancing is also pre-configured. This enables the developer to focus on the application logic only instead of worrying about infrastructure setup.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3d1b361351_0_10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d1b361351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Software as a service (SaaS), entire applications are managed and made available in cloud environment. Gmail is an example of a SaaS.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3d1b361351_0_3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d1b361351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shows how you can use Google Cloud Platform for application data, application logic, and integration with other Google services.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b89471c68_1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4b89471c68_1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3d1b361351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d1b361351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3d1b361351_0_1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d1b361351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“can do what” part is defined by an IAM role. An IAM role is a collection of permissions. Most of the time to do any meaningful operations you need more than 1 permission. For example to manage instances in a project, you need to create, delete, start, stop and change an instance. So the permissions are grouped together into a role to make it easier to manage.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“who” part names the user or group to whom the rule is granted. To give a user or group the desired permissions, you grant a role to the user on a resource.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d1b36135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d1b36135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3d1b361351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d1b361351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3d1b3613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d1b3613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0097A7"/>
                </a:solidFill>
                <a:latin typeface="Roboto"/>
                <a:ea typeface="Roboto"/>
                <a:cs typeface="Roboto"/>
                <a:sym typeface="Roboto"/>
                <a:hlinkClick r:id="rId2"/>
              </a:rPr>
              <a:t>Regions</a:t>
            </a:r>
            <a:r>
              <a:rPr lang="en" sz="1200">
                <a:solidFill>
                  <a:srgbClr val="434343"/>
                </a:solidFill>
                <a:latin typeface="Roboto"/>
                <a:ea typeface="Roboto"/>
                <a:cs typeface="Roboto"/>
                <a:sym typeface="Roboto"/>
              </a:rPr>
              <a:t> </a:t>
            </a:r>
            <a:r>
              <a:rPr lang="en" sz="1200">
                <a:latin typeface="Roboto"/>
                <a:ea typeface="Roboto"/>
                <a:cs typeface="Roboto"/>
                <a:sym typeface="Roboto"/>
              </a:rPr>
              <a:t>are independent geographic areas that consist of</a:t>
            </a:r>
            <a:r>
              <a:rPr lang="en" sz="1200">
                <a:solidFill>
                  <a:srgbClr val="434343"/>
                </a:solidFill>
                <a:latin typeface="Roboto"/>
                <a:ea typeface="Roboto"/>
                <a:cs typeface="Roboto"/>
                <a:sym typeface="Roboto"/>
              </a:rPr>
              <a:t> </a:t>
            </a:r>
            <a:r>
              <a:rPr lang="en" sz="1200" u="sng">
                <a:solidFill>
                  <a:srgbClr val="0097A7"/>
                </a:solidFill>
                <a:latin typeface="Roboto"/>
                <a:ea typeface="Roboto"/>
                <a:cs typeface="Roboto"/>
                <a:sym typeface="Roboto"/>
                <a:hlinkClick r:id="rId3"/>
              </a:rPr>
              <a:t>zones</a:t>
            </a:r>
            <a:r>
              <a:rPr lang="en" sz="1200">
                <a:latin typeface="Roboto"/>
                <a:ea typeface="Roboto"/>
                <a:cs typeface="Roboto"/>
                <a:sym typeface="Roboto"/>
              </a:rPr>
              <a:t>. Locations within regions tend to have round-trip network latencies of under 5ms on the 95th percentile.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 zone is a deployment area for Cloud Platform resources within a region. Zones should be considered a single failure domain within a region. In order to deploy fault-tolerant applications with high availability, you should deploy your applications across multiple zones in a region to help protect against unexpected failures.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3d1b361351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3d1b361351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3d1b361351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d1b361351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3d8dbb1c8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3d8dbb1c8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212121"/>
                </a:solidFill>
                <a:latin typeface="Roboto"/>
                <a:ea typeface="Roboto"/>
                <a:cs typeface="Roboto"/>
                <a:sym typeface="Roboto"/>
              </a:rPr>
              <a:t>You can use Google Cloud Shell to:</a:t>
            </a:r>
            <a:endParaRPr sz="1200">
              <a:solidFill>
                <a:srgbClr val="212121"/>
              </a:solidFill>
              <a:latin typeface="Roboto"/>
              <a:ea typeface="Roboto"/>
              <a:cs typeface="Roboto"/>
              <a:sym typeface="Roboto"/>
            </a:endParaRPr>
          </a:p>
          <a:p>
            <a:pPr indent="-304800" lvl="0" marL="457200" rtl="0" algn="l">
              <a:lnSpc>
                <a:spcPct val="115000"/>
              </a:lnSpc>
              <a:spcBef>
                <a:spcPts val="1200"/>
              </a:spcBef>
              <a:spcAft>
                <a:spcPts val="0"/>
              </a:spcAft>
              <a:buClr>
                <a:srgbClr val="212121"/>
              </a:buClr>
              <a:buSzPts val="1200"/>
              <a:buFont typeface="Roboto"/>
              <a:buChar char="●"/>
            </a:pPr>
            <a:r>
              <a:rPr lang="en" sz="1200">
                <a:solidFill>
                  <a:srgbClr val="212121"/>
                </a:solidFill>
                <a:latin typeface="Roboto"/>
                <a:ea typeface="Roboto"/>
                <a:cs typeface="Roboto"/>
                <a:sym typeface="Roboto"/>
              </a:rPr>
              <a:t>Create and manage </a:t>
            </a:r>
            <a:r>
              <a:rPr lang="en" sz="1200" u="sng">
                <a:solidFill>
                  <a:srgbClr val="039BE5"/>
                </a:solidFill>
                <a:latin typeface="Roboto"/>
                <a:ea typeface="Roboto"/>
                <a:cs typeface="Roboto"/>
                <a:sym typeface="Roboto"/>
                <a:hlinkClick r:id="rId2"/>
              </a:rPr>
              <a:t>Google Compute Engine</a:t>
            </a:r>
            <a:r>
              <a:rPr lang="en" sz="1200">
                <a:solidFill>
                  <a:srgbClr val="212121"/>
                </a:solidFill>
                <a:latin typeface="Roboto"/>
                <a:ea typeface="Roboto"/>
                <a:cs typeface="Roboto"/>
                <a:sym typeface="Roboto"/>
              </a:rPr>
              <a:t> instances</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latin typeface="Roboto"/>
                <a:ea typeface="Roboto"/>
                <a:cs typeface="Roboto"/>
                <a:sym typeface="Roboto"/>
              </a:rPr>
              <a:t>Create and access </a:t>
            </a:r>
            <a:r>
              <a:rPr lang="en" sz="1200" u="sng">
                <a:solidFill>
                  <a:srgbClr val="039BE5"/>
                </a:solidFill>
                <a:latin typeface="Roboto"/>
                <a:ea typeface="Roboto"/>
                <a:cs typeface="Roboto"/>
                <a:sym typeface="Roboto"/>
                <a:hlinkClick r:id="rId3"/>
              </a:rPr>
              <a:t>Google Cloud SQL</a:t>
            </a:r>
            <a:r>
              <a:rPr lang="en" sz="1200">
                <a:solidFill>
                  <a:srgbClr val="212121"/>
                </a:solidFill>
                <a:latin typeface="Roboto"/>
                <a:ea typeface="Roboto"/>
                <a:cs typeface="Roboto"/>
                <a:sym typeface="Roboto"/>
              </a:rPr>
              <a:t> databases</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latin typeface="Roboto"/>
                <a:ea typeface="Roboto"/>
                <a:cs typeface="Roboto"/>
                <a:sym typeface="Roboto"/>
              </a:rPr>
              <a:t>Manage </a:t>
            </a:r>
            <a:r>
              <a:rPr lang="en" sz="1200" u="sng">
                <a:solidFill>
                  <a:srgbClr val="039BE5"/>
                </a:solidFill>
                <a:latin typeface="Roboto"/>
                <a:ea typeface="Roboto"/>
                <a:cs typeface="Roboto"/>
                <a:sym typeface="Roboto"/>
                <a:hlinkClick r:id="rId4"/>
              </a:rPr>
              <a:t>Google Cloud Storage</a:t>
            </a:r>
            <a:r>
              <a:rPr lang="en" sz="1200">
                <a:solidFill>
                  <a:srgbClr val="212121"/>
                </a:solidFill>
                <a:latin typeface="Roboto"/>
                <a:ea typeface="Roboto"/>
                <a:cs typeface="Roboto"/>
                <a:sym typeface="Roboto"/>
              </a:rPr>
              <a:t> data</a:t>
            </a:r>
            <a:endParaRPr sz="1200">
              <a:solidFill>
                <a:srgbClr val="212121"/>
              </a:solidFill>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latin typeface="Roboto"/>
                <a:ea typeface="Roboto"/>
                <a:cs typeface="Roboto"/>
                <a:sym typeface="Roboto"/>
              </a:rPr>
              <a:t>Interact with hosted or remote Git repositories, including </a:t>
            </a:r>
            <a:r>
              <a:rPr lang="en" sz="1200" u="sng">
                <a:solidFill>
                  <a:srgbClr val="039BE5"/>
                </a:solidFill>
                <a:latin typeface="Roboto"/>
                <a:ea typeface="Roboto"/>
                <a:cs typeface="Roboto"/>
                <a:sym typeface="Roboto"/>
                <a:hlinkClick r:id="rId5"/>
              </a:rPr>
              <a:t>Google Cloud Source Repositories</a:t>
            </a:r>
            <a:endParaRPr sz="1200" u="sng">
              <a:solidFill>
                <a:srgbClr val="039BE5"/>
              </a:solidFill>
              <a:latin typeface="Roboto"/>
              <a:ea typeface="Roboto"/>
              <a:cs typeface="Roboto"/>
              <a:sym typeface="Roboto"/>
              <a:hlinkClick r:id="rId6"/>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latin typeface="Roboto"/>
                <a:ea typeface="Roboto"/>
                <a:cs typeface="Roboto"/>
                <a:sym typeface="Roboto"/>
              </a:rPr>
              <a:t>Build and deploy </a:t>
            </a:r>
            <a:r>
              <a:rPr lang="en" sz="1200" u="sng">
                <a:solidFill>
                  <a:srgbClr val="039BE5"/>
                </a:solidFill>
                <a:latin typeface="Roboto"/>
                <a:ea typeface="Roboto"/>
                <a:cs typeface="Roboto"/>
                <a:sym typeface="Roboto"/>
                <a:hlinkClick r:id="rId7"/>
              </a:rPr>
              <a:t>Google App Engine</a:t>
            </a:r>
            <a:r>
              <a:rPr lang="en" sz="1200">
                <a:solidFill>
                  <a:srgbClr val="212121"/>
                </a:solidFill>
                <a:latin typeface="Roboto"/>
                <a:ea typeface="Roboto"/>
                <a:cs typeface="Roboto"/>
                <a:sym typeface="Roboto"/>
              </a:rPr>
              <a:t> applications</a:t>
            </a:r>
            <a:endParaRPr sz="1200">
              <a:solidFill>
                <a:srgbClr val="212121"/>
              </a:solidFill>
              <a:latin typeface="Roboto"/>
              <a:ea typeface="Roboto"/>
              <a:cs typeface="Roboto"/>
              <a:sym typeface="Roboto"/>
            </a:endParaRPr>
          </a:p>
          <a:p>
            <a:pPr indent="0" lvl="0" marL="457200" rtl="0" algn="l">
              <a:lnSpc>
                <a:spcPct val="115000"/>
              </a:lnSpc>
              <a:spcBef>
                <a:spcPts val="600"/>
              </a:spcBef>
              <a:spcAft>
                <a:spcPts val="0"/>
              </a:spcAft>
              <a:buNone/>
            </a:pPr>
            <a:r>
              <a:t/>
            </a:r>
            <a:endParaRPr sz="1200">
              <a:solidFill>
                <a:srgbClr val="21212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9" name="Shape 1679"/>
        <p:cNvGrpSpPr/>
        <p:nvPr/>
      </p:nvGrpSpPr>
      <p:grpSpPr>
        <a:xfrm>
          <a:off x="0" y="0"/>
          <a:ext cx="0" cy="0"/>
          <a:chOff x="0" y="0"/>
          <a:chExt cx="0" cy="0"/>
        </a:xfrm>
      </p:grpSpPr>
      <p:sp>
        <p:nvSpPr>
          <p:cNvPr id="1680" name="Google Shape;1680;g3d8dbb1c87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3d8dbb1c87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3d1b361351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d1b361351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3d1b361351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3d1b361351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g3d1b361351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3d1b361351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Google Shape;1780;g3d1b361351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3d1b361351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d1b36135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d1b3613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g3d1b361351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3d1b361351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1" name="Shape 1961"/>
        <p:cNvGrpSpPr/>
        <p:nvPr/>
      </p:nvGrpSpPr>
      <p:grpSpPr>
        <a:xfrm>
          <a:off x="0" y="0"/>
          <a:ext cx="0" cy="0"/>
          <a:chOff x="0" y="0"/>
          <a:chExt cx="0" cy="0"/>
        </a:xfrm>
      </p:grpSpPr>
      <p:sp>
        <p:nvSpPr>
          <p:cNvPr id="1962" name="Google Shape;1962;g4b89471c68_1_33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4b89471c68_1_3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Facilitator: Please display slides from the appropriate section depending on the lab you choose.</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3d1b361351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3d1b361351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3d1b361351_0_2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3d1b361351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3d1b361351_0_2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3d1b361351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has three main characteristics:</a:t>
            </a:r>
            <a:endParaRPr/>
          </a:p>
          <a:p>
            <a:pPr indent="-317500" lvl="0" marL="457200" rtl="0" algn="l">
              <a:spcBef>
                <a:spcPts val="0"/>
              </a:spcBef>
              <a:spcAft>
                <a:spcPts val="0"/>
              </a:spcAft>
              <a:buSzPts val="1400"/>
              <a:buChar char="●"/>
            </a:pPr>
            <a:r>
              <a:rPr lang="en"/>
              <a:t>Volume: The volume of data is very high such as in petabytes or exabytes.</a:t>
            </a:r>
            <a:endParaRPr/>
          </a:p>
          <a:p>
            <a:pPr indent="-317500" lvl="0" marL="457200" rtl="0" algn="l">
              <a:spcBef>
                <a:spcPts val="0"/>
              </a:spcBef>
              <a:spcAft>
                <a:spcPts val="0"/>
              </a:spcAft>
              <a:buSzPts val="1400"/>
              <a:buChar char="●"/>
            </a:pPr>
            <a:r>
              <a:rPr lang="en"/>
              <a:t>Variety: Data might be structured (like relational data) or unstructured (like videos, images).</a:t>
            </a:r>
            <a:endParaRPr/>
          </a:p>
          <a:p>
            <a:pPr indent="-317500" lvl="0" marL="457200" rtl="0" algn="l">
              <a:spcBef>
                <a:spcPts val="0"/>
              </a:spcBef>
              <a:spcAft>
                <a:spcPts val="0"/>
              </a:spcAft>
              <a:buSzPts val="1400"/>
              <a:buChar char="●"/>
            </a:pPr>
            <a:r>
              <a:rPr lang="en"/>
              <a:t>Velocity: The velocity of incoming data is very high, for example clickstream data and sensor readings.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3d1b361351_0_2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3d1b361351_0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high volume, variety, and velocity of data can be challenging to ingest, store, process, and visualize. Google Cloud Platform has the big data and machine learning technologies that you need to derive business intelligence from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3d1b361351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3d1b361351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7" name="Shape 2287"/>
        <p:cNvGrpSpPr/>
        <p:nvPr/>
      </p:nvGrpSpPr>
      <p:grpSpPr>
        <a:xfrm>
          <a:off x="0" y="0"/>
          <a:ext cx="0" cy="0"/>
          <a:chOff x="0" y="0"/>
          <a:chExt cx="0" cy="0"/>
        </a:xfrm>
      </p:grpSpPr>
      <p:sp>
        <p:nvSpPr>
          <p:cNvPr id="2288" name="Google Shape;2288;g3d1b361351_0_22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3d1b361351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7" name="Shape 2337"/>
        <p:cNvGrpSpPr/>
        <p:nvPr/>
      </p:nvGrpSpPr>
      <p:grpSpPr>
        <a:xfrm>
          <a:off x="0" y="0"/>
          <a:ext cx="0" cy="0"/>
          <a:chOff x="0" y="0"/>
          <a:chExt cx="0" cy="0"/>
        </a:xfrm>
      </p:grpSpPr>
      <p:sp>
        <p:nvSpPr>
          <p:cNvPr id="2338" name="Google Shape;2338;g3d1b361351_0_2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3d1b361351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Inconsistencies in the development and production environments can result in your application working well in your development environment but failing to deploy or run optimally in the staging and production environments. For example, your local development environment might be running Nginx 1.15 and SQLite but your test and production environments might be running Nginx 0.4 and MySQL. Even if all environments are running the same types of software, they might be running different versions of the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Errors caused by differences in the environment can be difficult and time-consuming to troubleshoot. The inconsistencies affect the overall reliability of your application releases.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Google Shape;2387;g3d1b361351_0_2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3d1b361351_0_2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Docker Container Image</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To create repeatable and reliable deployments, consider packaging your cloud-native application as a Docker container image.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container image for your application is a complete package that contains the application binary and all the software that is required for the application to run. When you deploy the same  container image on your development, test, and production environments, you can be assured that your application will perform exactly the same way in each of these environments.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Container Registry</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Container Registry is a private Docker repository for your Docker container images.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Kubernetes Engine</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Kubernetes is an open source platform that orchestrates compute, network, and storage on behalf of your application.</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Kubernetes Engine is a managed service for Kubernetes. Kubernetes Engine enables rapid application development and iteration by making it easy to deploy, update, and manage your applications and services. </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3d1b361351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d1b361351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3d1b361351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3d1b361351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3" name="Shape 2443"/>
        <p:cNvGrpSpPr/>
        <p:nvPr/>
      </p:nvGrpSpPr>
      <p:grpSpPr>
        <a:xfrm>
          <a:off x="0" y="0"/>
          <a:ext cx="0" cy="0"/>
          <a:chOff x="0" y="0"/>
          <a:chExt cx="0" cy="0"/>
        </a:xfrm>
      </p:grpSpPr>
      <p:sp>
        <p:nvSpPr>
          <p:cNvPr id="2444" name="Google Shape;2444;g3d1b361351_0_3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3d1b361351_0_3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3d1b361351_0_32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3d1b361351_0_3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0" name="Shape 2510"/>
        <p:cNvGrpSpPr/>
        <p:nvPr/>
      </p:nvGrpSpPr>
      <p:grpSpPr>
        <a:xfrm>
          <a:off x="0" y="0"/>
          <a:ext cx="0" cy="0"/>
          <a:chOff x="0" y="0"/>
          <a:chExt cx="0" cy="0"/>
        </a:xfrm>
      </p:grpSpPr>
      <p:sp>
        <p:nvSpPr>
          <p:cNvPr id="2511" name="Google Shape;2511;g54576f85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54576f85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500"/>
              </a:spcAft>
              <a:buNone/>
            </a:pPr>
            <a:r>
              <a:rPr lang="en" sz="1000">
                <a:solidFill>
                  <a:schemeClr val="dk1"/>
                </a:solidFill>
                <a:latin typeface="Roboto"/>
                <a:ea typeface="Roboto"/>
                <a:cs typeface="Roboto"/>
                <a:sym typeface="Roboto"/>
              </a:rPr>
              <a:t>You have completed four labs and you now have a good basic understanding of Google Cloud Platform. Congratulations, well done! From here on you will pick your own path and continue at home: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b89471c68_1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b89471c68_1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b89471c68_1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b89471c68_1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bec517c07_3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bec517c07_3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d1b36135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d1b36135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b89471c68_1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b89471c68_1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p:cSld name="CUSTOM">
    <p:spTree>
      <p:nvGrpSpPr>
        <p:cNvPr id="9" name="Shape 9"/>
        <p:cNvGrpSpPr/>
        <p:nvPr/>
      </p:nvGrpSpPr>
      <p:grpSpPr>
        <a:xfrm>
          <a:off x="0" y="0"/>
          <a:ext cx="0" cy="0"/>
          <a:chOff x="0" y="0"/>
          <a:chExt cx="0" cy="0"/>
        </a:xfrm>
      </p:grpSpPr>
      <p:sp>
        <p:nvSpPr>
          <p:cNvPr id="10" name="Google Shape;10;p2"/>
          <p:cNvSpPr txBox="1"/>
          <p:nvPr>
            <p:ph type="title"/>
          </p:nvPr>
        </p:nvSpPr>
        <p:spPr>
          <a:xfrm>
            <a:off x="1295675" y="2571863"/>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11" name="Google Shape;11;p2"/>
          <p:cNvGrpSpPr/>
          <p:nvPr/>
        </p:nvGrpSpPr>
        <p:grpSpPr>
          <a:xfrm>
            <a:off x="502776" y="1866706"/>
            <a:ext cx="2166923" cy="405040"/>
            <a:chOff x="238125" y="2182350"/>
            <a:chExt cx="7149200" cy="1336325"/>
          </a:xfrm>
        </p:grpSpPr>
        <p:sp>
          <p:nvSpPr>
            <p:cNvPr id="12" name="Google Shape;12;p2"/>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7507312" y="550066"/>
            <a:ext cx="479498" cy="385684"/>
            <a:chOff x="6294751" y="783425"/>
            <a:chExt cx="5020925" cy="4038575"/>
          </a:xfrm>
        </p:grpSpPr>
        <p:sp>
          <p:nvSpPr>
            <p:cNvPr id="25" name="Google Shape;25;p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 Break / Center">
  <p:cSld name="CUSTOM_3_1">
    <p:spTree>
      <p:nvGrpSpPr>
        <p:cNvPr id="178" name="Shape 178"/>
        <p:cNvGrpSpPr/>
        <p:nvPr/>
      </p:nvGrpSpPr>
      <p:grpSpPr>
        <a:xfrm>
          <a:off x="0" y="0"/>
          <a:ext cx="0" cy="0"/>
          <a:chOff x="0" y="0"/>
          <a:chExt cx="0" cy="0"/>
        </a:xfrm>
      </p:grpSpPr>
      <p:sp>
        <p:nvSpPr>
          <p:cNvPr id="179" name="Google Shape;179;p11"/>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b="0" sz="4800">
                <a:latin typeface="Google Sans Medium"/>
                <a:ea typeface="Google Sans Medium"/>
                <a:cs typeface="Google Sans Medium"/>
                <a:sym typeface="Google Sans Medium"/>
              </a:defRPr>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180" name="Google Shape;180;p11"/>
          <p:cNvGrpSpPr/>
          <p:nvPr/>
        </p:nvGrpSpPr>
        <p:grpSpPr>
          <a:xfrm>
            <a:off x="4287088" y="3704727"/>
            <a:ext cx="579415" cy="466052"/>
            <a:chOff x="6294751" y="783425"/>
            <a:chExt cx="5020925" cy="4038575"/>
          </a:xfrm>
        </p:grpSpPr>
        <p:sp>
          <p:nvSpPr>
            <p:cNvPr id="181" name="Google Shape;181;p1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1">
  <p:cSld name="CUSTOM_6">
    <p:spTree>
      <p:nvGrpSpPr>
        <p:cNvPr id="185" name="Shape 185"/>
        <p:cNvGrpSpPr/>
        <p:nvPr/>
      </p:nvGrpSpPr>
      <p:grpSpPr>
        <a:xfrm>
          <a:off x="0" y="0"/>
          <a:ext cx="0" cy="0"/>
          <a:chOff x="0" y="0"/>
          <a:chExt cx="0" cy="0"/>
        </a:xfrm>
      </p:grpSpPr>
      <p:sp>
        <p:nvSpPr>
          <p:cNvPr id="186" name="Google Shape;186;p12"/>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7" name="Google Shape;187;p12"/>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188" name="Google Shape;188;p12"/>
          <p:cNvGrpSpPr/>
          <p:nvPr/>
        </p:nvGrpSpPr>
        <p:grpSpPr>
          <a:xfrm>
            <a:off x="502776" y="1866706"/>
            <a:ext cx="2166923" cy="405040"/>
            <a:chOff x="238125" y="2182350"/>
            <a:chExt cx="7149200" cy="1336325"/>
          </a:xfrm>
        </p:grpSpPr>
        <p:sp>
          <p:nvSpPr>
            <p:cNvPr id="189" name="Google Shape;189;p12"/>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2"/>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2"/>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2"/>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2"/>
          <p:cNvGrpSpPr/>
          <p:nvPr/>
        </p:nvGrpSpPr>
        <p:grpSpPr>
          <a:xfrm>
            <a:off x="7507312" y="550066"/>
            <a:ext cx="479498" cy="385684"/>
            <a:chOff x="6294751" y="783425"/>
            <a:chExt cx="5020925" cy="4038575"/>
          </a:xfrm>
        </p:grpSpPr>
        <p:sp>
          <p:nvSpPr>
            <p:cNvPr id="202" name="Google Shape;202;p1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Content 1">
  <p:cSld name="CUSTOM_2_3_1">
    <p:spTree>
      <p:nvGrpSpPr>
        <p:cNvPr id="206" name="Shape 206"/>
        <p:cNvGrpSpPr/>
        <p:nvPr/>
      </p:nvGrpSpPr>
      <p:grpSpPr>
        <a:xfrm>
          <a:off x="0" y="0"/>
          <a:ext cx="0" cy="0"/>
          <a:chOff x="0" y="0"/>
          <a:chExt cx="0" cy="0"/>
        </a:xfrm>
      </p:grpSpPr>
      <p:sp>
        <p:nvSpPr>
          <p:cNvPr id="207" name="Google Shape;207;p1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 name="Google Shape;208;p13"/>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209" name="Google Shape;209;p13"/>
          <p:cNvGrpSpPr/>
          <p:nvPr/>
        </p:nvGrpSpPr>
        <p:grpSpPr>
          <a:xfrm>
            <a:off x="502528" y="4542252"/>
            <a:ext cx="1539938" cy="287844"/>
            <a:chOff x="238125" y="2182350"/>
            <a:chExt cx="7149200" cy="1336325"/>
          </a:xfrm>
        </p:grpSpPr>
        <p:sp>
          <p:nvSpPr>
            <p:cNvPr id="210" name="Google Shape;210;p13"/>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3"/>
          <p:cNvGrpSpPr/>
          <p:nvPr/>
        </p:nvGrpSpPr>
        <p:grpSpPr>
          <a:xfrm>
            <a:off x="8169169" y="4514914"/>
            <a:ext cx="425774" cy="342471"/>
            <a:chOff x="6294751" y="783425"/>
            <a:chExt cx="5020925" cy="4038575"/>
          </a:xfrm>
        </p:grpSpPr>
        <p:sp>
          <p:nvSpPr>
            <p:cNvPr id="223" name="Google Shape;223;p1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p:cSld name="CUSTOM_2_4">
    <p:spTree>
      <p:nvGrpSpPr>
        <p:cNvPr id="227" name="Shape 227"/>
        <p:cNvGrpSpPr/>
        <p:nvPr/>
      </p:nvGrpSpPr>
      <p:grpSpPr>
        <a:xfrm>
          <a:off x="0" y="0"/>
          <a:ext cx="0" cy="0"/>
          <a:chOff x="0" y="0"/>
          <a:chExt cx="0" cy="0"/>
        </a:xfrm>
      </p:grpSpPr>
      <p:sp>
        <p:nvSpPr>
          <p:cNvPr id="228" name="Google Shape;228;p14"/>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29" name="Google Shape;229;p14"/>
          <p:cNvGrpSpPr/>
          <p:nvPr/>
        </p:nvGrpSpPr>
        <p:grpSpPr>
          <a:xfrm>
            <a:off x="502528" y="4542252"/>
            <a:ext cx="1539938" cy="287844"/>
            <a:chOff x="238125" y="2182350"/>
            <a:chExt cx="7149200" cy="1336325"/>
          </a:xfrm>
        </p:grpSpPr>
        <p:sp>
          <p:nvSpPr>
            <p:cNvPr id="230" name="Google Shape;230;p14"/>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14"/>
          <p:cNvGrpSpPr/>
          <p:nvPr/>
        </p:nvGrpSpPr>
        <p:grpSpPr>
          <a:xfrm>
            <a:off x="8169169" y="4514914"/>
            <a:ext cx="425774" cy="342471"/>
            <a:chOff x="6294751" y="783425"/>
            <a:chExt cx="5020925" cy="4038575"/>
          </a:xfrm>
        </p:grpSpPr>
        <p:sp>
          <p:nvSpPr>
            <p:cNvPr id="243" name="Google Shape;243;p1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p:cSld name="CUSTOM_2_3_1_1">
    <p:spTree>
      <p:nvGrpSpPr>
        <p:cNvPr id="247" name="Shape 247"/>
        <p:cNvGrpSpPr/>
        <p:nvPr/>
      </p:nvGrpSpPr>
      <p:grpSpPr>
        <a:xfrm>
          <a:off x="0" y="0"/>
          <a:ext cx="0" cy="0"/>
          <a:chOff x="0" y="0"/>
          <a:chExt cx="0" cy="0"/>
        </a:xfrm>
      </p:grpSpPr>
      <p:sp>
        <p:nvSpPr>
          <p:cNvPr id="248" name="Google Shape;248;p1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15"/>
          <p:cNvGrpSpPr/>
          <p:nvPr/>
        </p:nvGrpSpPr>
        <p:grpSpPr>
          <a:xfrm>
            <a:off x="502528" y="4542252"/>
            <a:ext cx="1539938" cy="287844"/>
            <a:chOff x="238125" y="2182350"/>
            <a:chExt cx="7149200" cy="1336325"/>
          </a:xfrm>
        </p:grpSpPr>
        <p:sp>
          <p:nvSpPr>
            <p:cNvPr id="250" name="Google Shape;250;p15"/>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5"/>
          <p:cNvGrpSpPr/>
          <p:nvPr/>
        </p:nvGrpSpPr>
        <p:grpSpPr>
          <a:xfrm>
            <a:off x="8169169" y="4514914"/>
            <a:ext cx="425774" cy="342471"/>
            <a:chOff x="6294751" y="783425"/>
            <a:chExt cx="5020925" cy="4038575"/>
          </a:xfrm>
        </p:grpSpPr>
        <p:sp>
          <p:nvSpPr>
            <p:cNvPr id="263" name="Google Shape;263;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Dark break">
  <p:cSld name="CUSTOM_3_1_1_1_1_1_1_1_1_1_1_1">
    <p:bg>
      <p:bgPr>
        <a:solidFill>
          <a:srgbClr val="202124"/>
        </a:solidFill>
      </p:bgPr>
    </p:bg>
    <p:spTree>
      <p:nvGrpSpPr>
        <p:cNvPr id="267" name="Shape 267"/>
        <p:cNvGrpSpPr/>
        <p:nvPr/>
      </p:nvGrpSpPr>
      <p:grpSpPr>
        <a:xfrm>
          <a:off x="0" y="0"/>
          <a:ext cx="0" cy="0"/>
          <a:chOff x="0" y="0"/>
          <a:chExt cx="0" cy="0"/>
        </a:xfrm>
      </p:grpSpPr>
      <p:grpSp>
        <p:nvGrpSpPr>
          <p:cNvPr id="268" name="Google Shape;268;p16"/>
          <p:cNvGrpSpPr/>
          <p:nvPr/>
        </p:nvGrpSpPr>
        <p:grpSpPr>
          <a:xfrm>
            <a:off x="614120" y="4568626"/>
            <a:ext cx="1565658" cy="245350"/>
            <a:chOff x="614120" y="4568626"/>
            <a:chExt cx="1565658" cy="245350"/>
          </a:xfrm>
        </p:grpSpPr>
        <p:grpSp>
          <p:nvGrpSpPr>
            <p:cNvPr id="269" name="Google Shape;269;p16"/>
            <p:cNvGrpSpPr/>
            <p:nvPr/>
          </p:nvGrpSpPr>
          <p:grpSpPr>
            <a:xfrm>
              <a:off x="614120" y="4568626"/>
              <a:ext cx="290167" cy="233377"/>
              <a:chOff x="614120" y="4568626"/>
              <a:chExt cx="290167" cy="233377"/>
            </a:xfrm>
          </p:grpSpPr>
          <p:sp>
            <p:nvSpPr>
              <p:cNvPr id="270" name="Google Shape;270;p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6"/>
            <p:cNvGrpSpPr/>
            <p:nvPr/>
          </p:nvGrpSpPr>
          <p:grpSpPr>
            <a:xfrm>
              <a:off x="989660" y="4603434"/>
              <a:ext cx="1190118" cy="210542"/>
              <a:chOff x="989660" y="4603434"/>
              <a:chExt cx="1190118" cy="210542"/>
            </a:xfrm>
          </p:grpSpPr>
          <p:sp>
            <p:nvSpPr>
              <p:cNvPr id="275" name="Google Shape;275;p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6"/>
              <p:cNvGrpSpPr/>
              <p:nvPr/>
            </p:nvGrpSpPr>
            <p:grpSpPr>
              <a:xfrm>
                <a:off x="1682774" y="4617610"/>
                <a:ext cx="497005" cy="149188"/>
                <a:chOff x="1682774" y="4617610"/>
                <a:chExt cx="497005" cy="149188"/>
              </a:xfrm>
            </p:grpSpPr>
            <p:sp>
              <p:nvSpPr>
                <p:cNvPr id="277" name="Google Shape;277;p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2" name="Google Shape;282;p1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Footer - Title &amp; Body">
  <p:cSld name="CUSTOM_3_1_1_1_2">
    <p:spTree>
      <p:nvGrpSpPr>
        <p:cNvPr id="283" name="Shape 283"/>
        <p:cNvGrpSpPr/>
        <p:nvPr/>
      </p:nvGrpSpPr>
      <p:grpSpPr>
        <a:xfrm>
          <a:off x="0" y="0"/>
          <a:ext cx="0" cy="0"/>
          <a:chOff x="0" y="0"/>
          <a:chExt cx="0" cy="0"/>
        </a:xfrm>
      </p:grpSpPr>
      <p:sp>
        <p:nvSpPr>
          <p:cNvPr id="284" name="Google Shape;284;p17"/>
          <p:cNvSpPr txBox="1"/>
          <p:nvPr>
            <p:ph type="title"/>
          </p:nvPr>
        </p:nvSpPr>
        <p:spPr>
          <a:xfrm>
            <a:off x="167100" y="522375"/>
            <a:ext cx="6614100" cy="755700"/>
          </a:xfrm>
          <a:prstGeom prst="rect">
            <a:avLst/>
          </a:prstGeom>
        </p:spPr>
        <p:txBody>
          <a:bodyPr anchorCtr="0" anchor="t" bIns="0" lIns="0" spcFirstLastPara="1" rIns="228600" wrap="square" tIns="0">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5" name="Google Shape;285;p17"/>
          <p:cNvSpPr txBox="1"/>
          <p:nvPr>
            <p:ph idx="1" type="body"/>
          </p:nvPr>
        </p:nvSpPr>
        <p:spPr>
          <a:xfrm>
            <a:off x="176225" y="1305875"/>
            <a:ext cx="5244900" cy="2606700"/>
          </a:xfrm>
          <a:prstGeom prst="rect">
            <a:avLst/>
          </a:prstGeom>
        </p:spPr>
        <p:txBody>
          <a:bodyPr anchorCtr="0" anchor="t" bIns="0" lIns="0" spcFirstLastPara="1" rIns="228600" wrap="square" tIns="0">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298450" lvl="1" marL="914400" rtl="0">
              <a:spcBef>
                <a:spcPts val="0"/>
              </a:spcBef>
              <a:spcAft>
                <a:spcPts val="0"/>
              </a:spcAft>
              <a:buSzPts val="1100"/>
              <a:buFont typeface="Roboto"/>
              <a:buChar char="○"/>
              <a:defRPr>
                <a:latin typeface="Roboto"/>
                <a:ea typeface="Roboto"/>
                <a:cs typeface="Roboto"/>
                <a:sym typeface="Roboto"/>
              </a:defRPr>
            </a:lvl2pPr>
            <a:lvl3pPr indent="-298450" lvl="2" marL="1371600" rtl="0">
              <a:spcBef>
                <a:spcPts val="0"/>
              </a:spcBef>
              <a:spcAft>
                <a:spcPts val="0"/>
              </a:spcAft>
              <a:buSzPts val="1100"/>
              <a:buFont typeface="Roboto"/>
              <a:buChar char="■"/>
              <a:defRPr>
                <a:latin typeface="Roboto"/>
                <a:ea typeface="Roboto"/>
                <a:cs typeface="Roboto"/>
                <a:sym typeface="Roboto"/>
              </a:defRPr>
            </a:lvl3pPr>
            <a:lvl4pPr indent="-298450" lvl="3" marL="1828800" rtl="0">
              <a:spcBef>
                <a:spcPts val="0"/>
              </a:spcBef>
              <a:spcAft>
                <a:spcPts val="0"/>
              </a:spcAft>
              <a:buSzPts val="1100"/>
              <a:buFont typeface="Roboto"/>
              <a:buChar char="●"/>
              <a:defRPr>
                <a:latin typeface="Roboto"/>
                <a:ea typeface="Roboto"/>
                <a:cs typeface="Roboto"/>
                <a:sym typeface="Roboto"/>
              </a:defRPr>
            </a:lvl4pPr>
            <a:lvl5pPr indent="-298450" lvl="4" marL="2286000" rtl="0">
              <a:spcBef>
                <a:spcPts val="0"/>
              </a:spcBef>
              <a:spcAft>
                <a:spcPts val="0"/>
              </a:spcAft>
              <a:buSzPts val="1100"/>
              <a:buFont typeface="Roboto"/>
              <a:buChar char="○"/>
              <a:defRPr>
                <a:latin typeface="Roboto"/>
                <a:ea typeface="Roboto"/>
                <a:cs typeface="Roboto"/>
                <a:sym typeface="Roboto"/>
              </a:defRPr>
            </a:lvl5pPr>
            <a:lvl6pPr indent="-298450" lvl="5" marL="2743200" rtl="0">
              <a:spcBef>
                <a:spcPts val="0"/>
              </a:spcBef>
              <a:spcAft>
                <a:spcPts val="0"/>
              </a:spcAft>
              <a:buSzPts val="1100"/>
              <a:buFont typeface="Roboto"/>
              <a:buChar char="■"/>
              <a:defRPr>
                <a:latin typeface="Roboto"/>
                <a:ea typeface="Roboto"/>
                <a:cs typeface="Roboto"/>
                <a:sym typeface="Roboto"/>
              </a:defRPr>
            </a:lvl6pPr>
            <a:lvl7pPr indent="-298450" lvl="6" marL="3200400" rtl="0">
              <a:spcBef>
                <a:spcPts val="0"/>
              </a:spcBef>
              <a:spcAft>
                <a:spcPts val="0"/>
              </a:spcAft>
              <a:buSzPts val="1100"/>
              <a:buFont typeface="Roboto"/>
              <a:buChar char="●"/>
              <a:defRPr>
                <a:latin typeface="Roboto"/>
                <a:ea typeface="Roboto"/>
                <a:cs typeface="Roboto"/>
                <a:sym typeface="Roboto"/>
              </a:defRPr>
            </a:lvl7pPr>
            <a:lvl8pPr indent="-298450" lvl="7" marL="3657600" rtl="0">
              <a:spcBef>
                <a:spcPts val="0"/>
              </a:spcBef>
              <a:spcAft>
                <a:spcPts val="0"/>
              </a:spcAft>
              <a:buSzPts val="1100"/>
              <a:buFont typeface="Roboto"/>
              <a:buChar char="○"/>
              <a:defRPr>
                <a:latin typeface="Roboto"/>
                <a:ea typeface="Roboto"/>
                <a:cs typeface="Roboto"/>
                <a:sym typeface="Roboto"/>
              </a:defRPr>
            </a:lvl8pPr>
            <a:lvl9pPr indent="-298450" lvl="8" marL="4114800" rtl="0">
              <a:spcBef>
                <a:spcPts val="0"/>
              </a:spcBef>
              <a:spcAft>
                <a:spcPts val="0"/>
              </a:spcAft>
              <a:buSzPts val="1100"/>
              <a:buFont typeface="Roboto"/>
              <a:buChar char="■"/>
              <a:defRPr>
                <a:latin typeface="Roboto"/>
                <a:ea typeface="Roboto"/>
                <a:cs typeface="Roboto"/>
                <a:sym typeface="Roboto"/>
              </a:defRPr>
            </a:lvl9pPr>
          </a:lstStyle>
          <a:p/>
        </p:txBody>
      </p:sp>
      <p:grpSp>
        <p:nvGrpSpPr>
          <p:cNvPr id="286" name="Google Shape;286;p17"/>
          <p:cNvGrpSpPr/>
          <p:nvPr/>
        </p:nvGrpSpPr>
        <p:grpSpPr>
          <a:xfrm>
            <a:off x="502528" y="4542252"/>
            <a:ext cx="1539938" cy="287844"/>
            <a:chOff x="238125" y="2182350"/>
            <a:chExt cx="7149200" cy="1336325"/>
          </a:xfrm>
        </p:grpSpPr>
        <p:sp>
          <p:nvSpPr>
            <p:cNvPr id="287" name="Google Shape;287;p17"/>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7"/>
          <p:cNvGrpSpPr/>
          <p:nvPr/>
        </p:nvGrpSpPr>
        <p:grpSpPr>
          <a:xfrm>
            <a:off x="8169169" y="4514914"/>
            <a:ext cx="425774" cy="342471"/>
            <a:chOff x="6294751" y="783425"/>
            <a:chExt cx="5020925" cy="4038575"/>
          </a:xfrm>
        </p:grpSpPr>
        <p:sp>
          <p:nvSpPr>
            <p:cNvPr id="300" name="Google Shape;300;p1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Green">
  <p:cSld name="CUSTOM_5">
    <p:spTree>
      <p:nvGrpSpPr>
        <p:cNvPr id="29" name="Shape 29"/>
        <p:cNvGrpSpPr/>
        <p:nvPr/>
      </p:nvGrpSpPr>
      <p:grpSpPr>
        <a:xfrm>
          <a:off x="0" y="0"/>
          <a:ext cx="0" cy="0"/>
          <a:chOff x="0" y="0"/>
          <a:chExt cx="0" cy="0"/>
        </a:xfrm>
      </p:grpSpPr>
      <p:sp>
        <p:nvSpPr>
          <p:cNvPr id="30" name="Google Shape;30;p3"/>
          <p:cNvSpPr txBox="1"/>
          <p:nvPr>
            <p:ph type="title"/>
          </p:nvPr>
        </p:nvSpPr>
        <p:spPr>
          <a:xfrm>
            <a:off x="1295675" y="2637338"/>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31" name="Google Shape;31;p3"/>
          <p:cNvGrpSpPr/>
          <p:nvPr/>
        </p:nvGrpSpPr>
        <p:grpSpPr>
          <a:xfrm>
            <a:off x="502776" y="1866706"/>
            <a:ext cx="2166923" cy="405040"/>
            <a:chOff x="238125" y="2182350"/>
            <a:chExt cx="7149200" cy="1336325"/>
          </a:xfrm>
        </p:grpSpPr>
        <p:sp>
          <p:nvSpPr>
            <p:cNvPr id="32" name="Google Shape;32;p3"/>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a:off x="7507312" y="550066"/>
            <a:ext cx="479498" cy="385684"/>
            <a:chOff x="6294751" y="783425"/>
            <a:chExt cx="5020925" cy="4038575"/>
          </a:xfrm>
        </p:grpSpPr>
        <p:sp>
          <p:nvSpPr>
            <p:cNvPr id="45" name="Google Shape;45;p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p:cSld name="CUSTOM_1">
    <p:spTree>
      <p:nvGrpSpPr>
        <p:cNvPr id="49" name="Shape 49"/>
        <p:cNvGrpSpPr/>
        <p:nvPr/>
      </p:nvGrpSpPr>
      <p:grpSpPr>
        <a:xfrm>
          <a:off x="0" y="0"/>
          <a:ext cx="0" cy="0"/>
          <a:chOff x="0" y="0"/>
          <a:chExt cx="0" cy="0"/>
        </a:xfrm>
      </p:grpSpPr>
      <p:sp>
        <p:nvSpPr>
          <p:cNvPr id="50" name="Google Shape;50;p4"/>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Break">
  <p:cSld name="CUSTOM_2">
    <p:spTree>
      <p:nvGrpSpPr>
        <p:cNvPr id="51" name="Shape 51"/>
        <p:cNvGrpSpPr/>
        <p:nvPr/>
      </p:nvGrpSpPr>
      <p:grpSpPr>
        <a:xfrm>
          <a:off x="0" y="0"/>
          <a:ext cx="0" cy="0"/>
          <a:chOff x="0" y="0"/>
          <a:chExt cx="0" cy="0"/>
        </a:xfrm>
      </p:grpSpPr>
      <p:sp>
        <p:nvSpPr>
          <p:cNvPr id="52" name="Google Shape;52;p5"/>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3" name="Google Shape;53;p5"/>
          <p:cNvGrpSpPr/>
          <p:nvPr/>
        </p:nvGrpSpPr>
        <p:grpSpPr>
          <a:xfrm>
            <a:off x="614120" y="4568626"/>
            <a:ext cx="1565658" cy="245350"/>
            <a:chOff x="614120" y="4568626"/>
            <a:chExt cx="1565658" cy="245350"/>
          </a:xfrm>
        </p:grpSpPr>
        <p:grpSp>
          <p:nvGrpSpPr>
            <p:cNvPr id="54" name="Google Shape;54;p5"/>
            <p:cNvGrpSpPr/>
            <p:nvPr/>
          </p:nvGrpSpPr>
          <p:grpSpPr>
            <a:xfrm>
              <a:off x="614120" y="4568626"/>
              <a:ext cx="290167" cy="233377"/>
              <a:chOff x="614120" y="4568626"/>
              <a:chExt cx="290167" cy="233377"/>
            </a:xfrm>
          </p:grpSpPr>
          <p:sp>
            <p:nvSpPr>
              <p:cNvPr id="55" name="Google Shape;55;p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5"/>
            <p:cNvGrpSpPr/>
            <p:nvPr/>
          </p:nvGrpSpPr>
          <p:grpSpPr>
            <a:xfrm>
              <a:off x="989660" y="4603434"/>
              <a:ext cx="1190118" cy="210542"/>
              <a:chOff x="989660" y="4603434"/>
              <a:chExt cx="1190118" cy="210542"/>
            </a:xfrm>
          </p:grpSpPr>
          <p:sp>
            <p:nvSpPr>
              <p:cNvPr id="60" name="Google Shape;60;p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5"/>
              <p:cNvGrpSpPr/>
              <p:nvPr/>
            </p:nvGrpSpPr>
            <p:grpSpPr>
              <a:xfrm>
                <a:off x="1682774" y="4617610"/>
                <a:ext cx="497005" cy="149188"/>
                <a:chOff x="1682774" y="4617610"/>
                <a:chExt cx="497005" cy="149188"/>
              </a:xfrm>
            </p:grpSpPr>
            <p:sp>
              <p:nvSpPr>
                <p:cNvPr id="62" name="Google Shape;62;p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Content">
  <p:cSld name="CUSTOM_2_3">
    <p:spTree>
      <p:nvGrpSpPr>
        <p:cNvPr id="67" name="Shape 67"/>
        <p:cNvGrpSpPr/>
        <p:nvPr/>
      </p:nvGrpSpPr>
      <p:grpSpPr>
        <a:xfrm>
          <a:off x="0" y="0"/>
          <a:ext cx="0" cy="0"/>
          <a:chOff x="0" y="0"/>
          <a:chExt cx="0" cy="0"/>
        </a:xfrm>
      </p:grpSpPr>
      <p:sp>
        <p:nvSpPr>
          <p:cNvPr id="68" name="Google Shape;68;p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9" name="Google Shape;69;p6"/>
          <p:cNvGrpSpPr/>
          <p:nvPr/>
        </p:nvGrpSpPr>
        <p:grpSpPr>
          <a:xfrm>
            <a:off x="502528" y="4542252"/>
            <a:ext cx="1539938" cy="287844"/>
            <a:chOff x="238125" y="2182350"/>
            <a:chExt cx="7149200" cy="1336325"/>
          </a:xfrm>
        </p:grpSpPr>
        <p:sp>
          <p:nvSpPr>
            <p:cNvPr id="70" name="Google Shape;70;p6"/>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6"/>
          <p:cNvGrpSpPr/>
          <p:nvPr/>
        </p:nvGrpSpPr>
        <p:grpSpPr>
          <a:xfrm>
            <a:off x="8169169" y="4514914"/>
            <a:ext cx="425774" cy="342471"/>
            <a:chOff x="6294751" y="783425"/>
            <a:chExt cx="5020925" cy="4038575"/>
          </a:xfrm>
        </p:grpSpPr>
        <p:sp>
          <p:nvSpPr>
            <p:cNvPr id="83" name="Google Shape;83;p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nvSpPr>
        <p:spPr>
          <a:xfrm>
            <a:off x="761950"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
        <p:nvSpPr>
          <p:cNvPr id="88" name="Google Shape;88;p6"/>
          <p:cNvSpPr txBox="1"/>
          <p:nvPr/>
        </p:nvSpPr>
        <p:spPr>
          <a:xfrm>
            <a:off x="2707204"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
        <p:nvSpPr>
          <p:cNvPr id="89" name="Google Shape;89;p6"/>
          <p:cNvSpPr txBox="1"/>
          <p:nvPr/>
        </p:nvSpPr>
        <p:spPr>
          <a:xfrm>
            <a:off x="4674206"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
        <p:nvSpPr>
          <p:cNvPr id="90" name="Google Shape;90;p6"/>
          <p:cNvSpPr txBox="1"/>
          <p:nvPr/>
        </p:nvSpPr>
        <p:spPr>
          <a:xfrm>
            <a:off x="6641207"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wo columns">
  <p:cSld name="CUSTOM_2_2">
    <p:spTree>
      <p:nvGrpSpPr>
        <p:cNvPr id="91" name="Shape 91"/>
        <p:cNvGrpSpPr/>
        <p:nvPr/>
      </p:nvGrpSpPr>
      <p:grpSpPr>
        <a:xfrm>
          <a:off x="0" y="0"/>
          <a:ext cx="0" cy="0"/>
          <a:chOff x="0" y="0"/>
          <a:chExt cx="0" cy="0"/>
        </a:xfrm>
      </p:grpSpPr>
      <p:sp>
        <p:nvSpPr>
          <p:cNvPr id="92" name="Google Shape;92;p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7"/>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4" name="Google Shape;94;p7"/>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95" name="Google Shape;95;p7"/>
          <p:cNvGrpSpPr/>
          <p:nvPr/>
        </p:nvGrpSpPr>
        <p:grpSpPr>
          <a:xfrm>
            <a:off x="502528" y="4542252"/>
            <a:ext cx="1539938" cy="287844"/>
            <a:chOff x="238125" y="2182350"/>
            <a:chExt cx="7149200" cy="1336325"/>
          </a:xfrm>
        </p:grpSpPr>
        <p:sp>
          <p:nvSpPr>
            <p:cNvPr id="96" name="Google Shape;96;p7"/>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7"/>
          <p:cNvGrpSpPr/>
          <p:nvPr/>
        </p:nvGrpSpPr>
        <p:grpSpPr>
          <a:xfrm>
            <a:off x="8169169" y="4514914"/>
            <a:ext cx="425774" cy="342471"/>
            <a:chOff x="6294751" y="783425"/>
            <a:chExt cx="5020925" cy="4038575"/>
          </a:xfrm>
        </p:grpSpPr>
        <p:sp>
          <p:nvSpPr>
            <p:cNvPr id="109" name="Google Shape;109;p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Three columns">
  <p:cSld name="CUSTOM_3">
    <p:spTree>
      <p:nvGrpSpPr>
        <p:cNvPr id="113" name="Shape 113"/>
        <p:cNvGrpSpPr/>
        <p:nvPr/>
      </p:nvGrpSpPr>
      <p:grpSpPr>
        <a:xfrm>
          <a:off x="0" y="0"/>
          <a:ext cx="0" cy="0"/>
          <a:chOff x="0" y="0"/>
          <a:chExt cx="0" cy="0"/>
        </a:xfrm>
      </p:grpSpPr>
      <p:sp>
        <p:nvSpPr>
          <p:cNvPr id="114" name="Google Shape;114;p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8"/>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6" name="Google Shape;116;p8"/>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7" name="Google Shape;117;p8"/>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18" name="Google Shape;118;p8"/>
          <p:cNvGrpSpPr/>
          <p:nvPr/>
        </p:nvGrpSpPr>
        <p:grpSpPr>
          <a:xfrm>
            <a:off x="502528" y="4542252"/>
            <a:ext cx="1539938" cy="287844"/>
            <a:chOff x="238125" y="2182350"/>
            <a:chExt cx="7149200" cy="1336325"/>
          </a:xfrm>
        </p:grpSpPr>
        <p:sp>
          <p:nvSpPr>
            <p:cNvPr id="119" name="Google Shape;119;p8"/>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8"/>
          <p:cNvGrpSpPr/>
          <p:nvPr/>
        </p:nvGrpSpPr>
        <p:grpSpPr>
          <a:xfrm>
            <a:off x="8169169" y="4514914"/>
            <a:ext cx="425774" cy="342471"/>
            <a:chOff x="6294751" y="783425"/>
            <a:chExt cx="5020925" cy="4038575"/>
          </a:xfrm>
        </p:grpSpPr>
        <p:sp>
          <p:nvSpPr>
            <p:cNvPr id="132" name="Google Shape;132;p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Quote">
  <p:cSld name="CUSTOM_3_1_1_1_1_1_2">
    <p:spTree>
      <p:nvGrpSpPr>
        <p:cNvPr id="136" name="Shape 136"/>
        <p:cNvGrpSpPr/>
        <p:nvPr/>
      </p:nvGrpSpPr>
      <p:grpSpPr>
        <a:xfrm>
          <a:off x="0" y="0"/>
          <a:ext cx="0" cy="0"/>
          <a:chOff x="0" y="0"/>
          <a:chExt cx="0" cy="0"/>
        </a:xfrm>
      </p:grpSpPr>
      <p:sp>
        <p:nvSpPr>
          <p:cNvPr id="137" name="Google Shape;137;p9"/>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38" name="Google Shape;138;p9"/>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39" name="Google Shape;139;p9"/>
          <p:cNvGrpSpPr/>
          <p:nvPr/>
        </p:nvGrpSpPr>
        <p:grpSpPr>
          <a:xfrm>
            <a:off x="502528" y="4542252"/>
            <a:ext cx="1539938" cy="287844"/>
            <a:chOff x="238125" y="2182350"/>
            <a:chExt cx="7149200" cy="1336325"/>
          </a:xfrm>
        </p:grpSpPr>
        <p:sp>
          <p:nvSpPr>
            <p:cNvPr id="140" name="Google Shape;140;p9"/>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9"/>
          <p:cNvGrpSpPr/>
          <p:nvPr/>
        </p:nvGrpSpPr>
        <p:grpSpPr>
          <a:xfrm>
            <a:off x="8169169" y="4514914"/>
            <a:ext cx="425774" cy="342471"/>
            <a:chOff x="6294751" y="783425"/>
            <a:chExt cx="5020925" cy="4038575"/>
          </a:xfrm>
        </p:grpSpPr>
        <p:sp>
          <p:nvSpPr>
            <p:cNvPr id="153" name="Google Shape;153;p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One image">
  <p:cSld name="CUSTOM_3_1_1_1_1">
    <p:spTree>
      <p:nvGrpSpPr>
        <p:cNvPr id="157" name="Shape 157"/>
        <p:cNvGrpSpPr/>
        <p:nvPr/>
      </p:nvGrpSpPr>
      <p:grpSpPr>
        <a:xfrm>
          <a:off x="0" y="0"/>
          <a:ext cx="0" cy="0"/>
          <a:chOff x="0" y="0"/>
          <a:chExt cx="0" cy="0"/>
        </a:xfrm>
      </p:grpSpPr>
      <p:sp>
        <p:nvSpPr>
          <p:cNvPr id="158" name="Google Shape;158;p10"/>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0"/>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160" name="Google Shape;160;p10"/>
          <p:cNvGrpSpPr/>
          <p:nvPr/>
        </p:nvGrpSpPr>
        <p:grpSpPr>
          <a:xfrm>
            <a:off x="502528" y="4542252"/>
            <a:ext cx="1539938" cy="287844"/>
            <a:chOff x="238125" y="2182350"/>
            <a:chExt cx="7149200" cy="1336325"/>
          </a:xfrm>
        </p:grpSpPr>
        <p:sp>
          <p:nvSpPr>
            <p:cNvPr id="161" name="Google Shape;161;p10"/>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0"/>
          <p:cNvGrpSpPr/>
          <p:nvPr/>
        </p:nvGrpSpPr>
        <p:grpSpPr>
          <a:xfrm>
            <a:off x="8169169" y="4514914"/>
            <a:ext cx="425774" cy="342471"/>
            <a:chOff x="6294751" y="783425"/>
            <a:chExt cx="5020925" cy="4038575"/>
          </a:xfrm>
        </p:grpSpPr>
        <p:sp>
          <p:nvSpPr>
            <p:cNvPr id="174" name="Google Shape;174;p1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sz="2400">
                <a:solidFill>
                  <a:schemeClr val="dk1"/>
                </a:solidFill>
                <a:latin typeface="Google Sans Medium"/>
                <a:ea typeface="Google Sans Medium"/>
                <a:cs typeface="Google Sans Medium"/>
                <a:sym typeface="Google Sans Medium"/>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
        <p:nvSpPr>
          <p:cNvPr id="8" name="Google Shape;8;p1"/>
          <p:cNvSpPr/>
          <p:nvPr/>
        </p:nvSpPr>
        <p:spPr>
          <a:xfrm>
            <a:off x="-456900" y="0"/>
            <a:ext cx="4569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www.gartner.com/newsroom/id/3384720" TargetMode="External"/><Relationship Id="rId4" Type="http://schemas.openxmlformats.org/officeDocument/2006/relationships/hyperlink" Target="https://www.capgemini.com/gb-en/news/business-demands-for-agility-and-innovation-prompt-rise-of-cloud-native-applications/" TargetMode="External"/><Relationship Id="rId5" Type="http://schemas.openxmlformats.org/officeDocument/2006/relationships/hyperlink" Target="https://go.forrester.com/blogs/data-engineers-will-be-more-important-than-data-scientis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8.jpg"/><Relationship Id="rId13" Type="http://schemas.openxmlformats.org/officeDocument/2006/relationships/image" Target="../media/image29.png"/><Relationship Id="rId12"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7.jpg"/><Relationship Id="rId1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google.qwiklabs.com/quests/23" TargetMode="External"/><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6.png"/><Relationship Id="rId7"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cloud.google.com/shell/docs/features#tools" TargetMode="External"/><Relationship Id="rId4" Type="http://schemas.openxmlformats.org/officeDocument/2006/relationships/hyperlink" Target="https://cloud.google.com/shell/docs/features#tools" TargetMode="External"/><Relationship Id="rId5" Type="http://schemas.openxmlformats.org/officeDocument/2006/relationships/hyperlink" Target="https://cloud.google.com/shell/docs/features#persistent_disk_storage" TargetMode="External"/><Relationship Id="rId6"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google.qwiklabs.com/catalog" TargetMode="External"/><Relationship Id="rId4" Type="http://schemas.openxmlformats.org/officeDocument/2006/relationships/hyperlink" Target="https://google.qwiklabs.com/catalog" TargetMode="External"/><Relationship Id="rId5"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www.youtube.com/watch?v=BjV1zccH63E" TargetMode="External"/><Relationship Id="rId4" Type="http://schemas.openxmlformats.org/officeDocument/2006/relationships/hyperlink" Target="https://www.youtube.com/watch?v=4ht22ReBjno" TargetMode="External"/><Relationship Id="rId5" Type="http://schemas.openxmlformats.org/officeDocument/2006/relationships/hyperlink" Target="https://www.youtube.com/watch?v=u9nsngvmMK4&amp;feature=youtu.be" TargetMode="External"/><Relationship Id="rId6" Type="http://schemas.openxmlformats.org/officeDocument/2006/relationships/hyperlink" Target="https://www.youtube.com/watch?v=rGMimov8MPg&amp;t=4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docs.google.com/presentation/d/17Ji2SPy7pPh_OuNO6FJh_2G4OgW8SZyDfsPG1JjMOTA/edit#slide=id.g595e1ecb86_2_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hyperlink" Target="https://qwiklabs.com/quests/23" TargetMode="External"/><Relationship Id="rId4" Type="http://schemas.openxmlformats.org/officeDocument/2006/relationships/hyperlink" Target="https://google.qwiklabs.com/dashboard" TargetMode="External"/><Relationship Id="rId5" Type="http://schemas.openxmlformats.org/officeDocument/2006/relationships/hyperlink" Target="https://google.qwiklabs.com/catalo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8"/>
          <p:cNvSpPr txBox="1"/>
          <p:nvPr/>
        </p:nvSpPr>
        <p:spPr>
          <a:xfrm>
            <a:off x="1396950" y="2637350"/>
            <a:ext cx="5156400" cy="12780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3600">
                <a:solidFill>
                  <a:srgbClr val="4285F4"/>
                </a:solidFill>
                <a:latin typeface="Google Sans Medium"/>
                <a:ea typeface="Google Sans Medium"/>
                <a:cs typeface="Google Sans Medium"/>
                <a:sym typeface="Google Sans Medium"/>
              </a:rPr>
              <a:t>Cloud Study Jam</a:t>
            </a:r>
            <a:r>
              <a:rPr lang="en" sz="3600">
                <a:solidFill>
                  <a:srgbClr val="4285F4"/>
                </a:solidFill>
                <a:latin typeface="Google Sans Medium"/>
                <a:ea typeface="Google Sans Medium"/>
                <a:cs typeface="Google Sans Medium"/>
                <a:sym typeface="Google Sans Medium"/>
              </a:rPr>
              <a:t> </a:t>
            </a:r>
            <a:br>
              <a:rPr lang="en" sz="3600">
                <a:solidFill>
                  <a:srgbClr val="4285F4"/>
                </a:solidFill>
                <a:latin typeface="Google Sans Medium"/>
                <a:ea typeface="Google Sans Medium"/>
                <a:cs typeface="Google Sans Medium"/>
                <a:sym typeface="Google Sans Medium"/>
              </a:rPr>
            </a:br>
            <a:r>
              <a:rPr lang="en" sz="3600">
                <a:solidFill>
                  <a:srgbClr val="3C4043"/>
                </a:solidFill>
                <a:latin typeface="Google Sans Medium"/>
                <a:ea typeface="Google Sans Medium"/>
                <a:cs typeface="Google Sans Medium"/>
                <a:sym typeface="Google Sans Medium"/>
              </a:rPr>
              <a:t>EDU</a:t>
            </a:r>
            <a:endParaRPr sz="3600">
              <a:solidFill>
                <a:srgbClr val="3C4043"/>
              </a:solidFill>
              <a:latin typeface="Google Sans Medium"/>
              <a:ea typeface="Google Sans Medium"/>
              <a:cs typeface="Google Sans Medium"/>
              <a:sym typeface="Google Sans Medium"/>
            </a:endParaRPr>
          </a:p>
        </p:txBody>
      </p:sp>
      <p:sp>
        <p:nvSpPr>
          <p:cNvPr id="309" name="Google Shape;309;p18"/>
          <p:cNvSpPr txBox="1"/>
          <p:nvPr/>
        </p:nvSpPr>
        <p:spPr>
          <a:xfrm>
            <a:off x="1342000" y="3950675"/>
            <a:ext cx="30654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Google Sans"/>
                <a:ea typeface="Google Sans"/>
                <a:cs typeface="Google Sans"/>
                <a:sym typeface="Google Sans"/>
              </a:rPr>
              <a:t>bit.ly/</a:t>
            </a:r>
            <a:r>
              <a:rPr lang="en" sz="1200">
                <a:solidFill>
                  <a:srgbClr val="434343"/>
                </a:solidFill>
                <a:latin typeface="Google Sans"/>
                <a:ea typeface="Google Sans"/>
                <a:cs typeface="Google Sans"/>
                <a:sym typeface="Google Sans"/>
              </a:rPr>
              <a:t>EDU_CloudStudyJam2019</a:t>
            </a:r>
            <a:endParaRPr sz="1200">
              <a:solidFill>
                <a:srgbClr val="434343"/>
              </a:solidFill>
              <a:latin typeface="Google Sans"/>
              <a:ea typeface="Google Sans"/>
              <a:cs typeface="Google Sans"/>
              <a:sym typeface="Google Sans"/>
            </a:endParaRPr>
          </a:p>
        </p:txBody>
      </p:sp>
      <p:grpSp>
        <p:nvGrpSpPr>
          <p:cNvPr id="310" name="Google Shape;310;p18"/>
          <p:cNvGrpSpPr/>
          <p:nvPr/>
        </p:nvGrpSpPr>
        <p:grpSpPr>
          <a:xfrm>
            <a:off x="7534534" y="4580072"/>
            <a:ext cx="422789" cy="475876"/>
            <a:chOff x="6750747" y="1940147"/>
            <a:chExt cx="422789" cy="475876"/>
          </a:xfrm>
        </p:grpSpPr>
        <p:sp>
          <p:nvSpPr>
            <p:cNvPr id="311" name="Google Shape;311;p18"/>
            <p:cNvSpPr/>
            <p:nvPr/>
          </p:nvSpPr>
          <p:spPr>
            <a:xfrm>
              <a:off x="6812935" y="1940147"/>
              <a:ext cx="295582" cy="269202"/>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6983487" y="2178874"/>
              <a:ext cx="190048" cy="237149"/>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7025894" y="2233525"/>
              <a:ext cx="110581" cy="147641"/>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6750747" y="2178874"/>
              <a:ext cx="185014" cy="237149"/>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7055730" y="2209336"/>
              <a:ext cx="23265" cy="11319"/>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7087620" y="2208792"/>
              <a:ext cx="23088" cy="11551"/>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18"/>
          <p:cNvSpPr/>
          <p:nvPr/>
        </p:nvSpPr>
        <p:spPr>
          <a:xfrm>
            <a:off x="7497664" y="1514586"/>
            <a:ext cx="506963" cy="253488"/>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7489487" y="1514273"/>
            <a:ext cx="255692" cy="238727"/>
          </a:xfrm>
          <a:custGeom>
            <a:rect b="b" l="l" r="r" t="t"/>
            <a:pathLst>
              <a:path extrusionOk="0" h="17547" w="18794">
                <a:moveTo>
                  <a:pt x="1" y="0"/>
                </a:moveTo>
                <a:lnTo>
                  <a:pt x="1" y="17546"/>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7860768" y="1598760"/>
            <a:ext cx="32353" cy="32679"/>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7930806" y="1602529"/>
            <a:ext cx="29849" cy="29849"/>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7723820" y="1595304"/>
            <a:ext cx="258196" cy="79793"/>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7818674" y="1597508"/>
            <a:ext cx="77902" cy="50583"/>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7890916" y="1597508"/>
            <a:ext cx="77902" cy="54039"/>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7759301" y="1595304"/>
            <a:ext cx="209204" cy="11632"/>
          </a:xfrm>
          <a:custGeom>
            <a:rect b="b" l="l" r="r" t="t"/>
            <a:pathLst>
              <a:path extrusionOk="0" h="855" w="15377">
                <a:moveTo>
                  <a:pt x="1" y="1"/>
                </a:moveTo>
                <a:lnTo>
                  <a:pt x="1" y="855"/>
                </a:lnTo>
                <a:lnTo>
                  <a:pt x="15377" y="855"/>
                </a:lnTo>
                <a:lnTo>
                  <a:pt x="1537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7859406" y="2076848"/>
            <a:ext cx="101242" cy="202484"/>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7614754" y="2019598"/>
            <a:ext cx="266050" cy="366079"/>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7681336" y="2244058"/>
            <a:ext cx="25630" cy="25630"/>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7637657" y="2244058"/>
            <a:ext cx="25617" cy="25630"/>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7590950" y="2119626"/>
            <a:ext cx="206999" cy="178080"/>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7772035" y="2115711"/>
            <a:ext cx="37062" cy="11158"/>
          </a:xfrm>
          <a:custGeom>
            <a:rect b="b" l="l" r="r" t="t"/>
            <a:pathLst>
              <a:path extrusionOk="0" h="855" w="2840">
                <a:moveTo>
                  <a:pt x="0" y="1"/>
                </a:moveTo>
                <a:lnTo>
                  <a:pt x="0" y="855"/>
                </a:lnTo>
                <a:lnTo>
                  <a:pt x="2840" y="855"/>
                </a:lnTo>
                <a:lnTo>
                  <a:pt x="284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7594082" y="3926660"/>
            <a:ext cx="282566" cy="426335"/>
          </a:xfrm>
          <a:custGeom>
            <a:rect b="b" l="l" r="r" t="t"/>
            <a:pathLst>
              <a:path extrusionOk="0" h="33616" w="22280">
                <a:moveTo>
                  <a:pt x="2401" y="0"/>
                </a:moveTo>
                <a:cubicBezTo>
                  <a:pt x="1062" y="0"/>
                  <a:pt x="0" y="1062"/>
                  <a:pt x="0" y="2402"/>
                </a:cubicBezTo>
                <a:lnTo>
                  <a:pt x="0" y="31191"/>
                </a:lnTo>
                <a:cubicBezTo>
                  <a:pt x="0" y="32530"/>
                  <a:pt x="1062" y="33615"/>
                  <a:pt x="2401" y="33615"/>
                </a:cubicBezTo>
                <a:lnTo>
                  <a:pt x="19878" y="33615"/>
                </a:lnTo>
                <a:cubicBezTo>
                  <a:pt x="21217" y="33615"/>
                  <a:pt x="22279" y="32530"/>
                  <a:pt x="22279" y="31191"/>
                </a:cubicBezTo>
                <a:lnTo>
                  <a:pt x="22279" y="2402"/>
                </a:lnTo>
                <a:cubicBezTo>
                  <a:pt x="22279" y="1062"/>
                  <a:pt x="21217" y="0"/>
                  <a:pt x="1987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7594082" y="3950667"/>
            <a:ext cx="221956" cy="362504"/>
          </a:xfrm>
          <a:custGeom>
            <a:rect b="b" l="l" r="r" t="t"/>
            <a:pathLst>
              <a:path extrusionOk="0" h="28583" w="17501">
                <a:moveTo>
                  <a:pt x="0" y="1"/>
                </a:moveTo>
                <a:lnTo>
                  <a:pt x="0" y="28583"/>
                </a:lnTo>
                <a:lnTo>
                  <a:pt x="15492" y="28583"/>
                </a:lnTo>
                <a:cubicBezTo>
                  <a:pt x="16600" y="28583"/>
                  <a:pt x="17500" y="27682"/>
                  <a:pt x="17500" y="26574"/>
                </a:cubicBezTo>
                <a:lnTo>
                  <a:pt x="17500" y="2032"/>
                </a:lnTo>
                <a:cubicBezTo>
                  <a:pt x="17500"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7587056" y="4118068"/>
            <a:ext cx="29284" cy="14724"/>
          </a:xfrm>
          <a:custGeom>
            <a:rect b="b" l="l" r="r" t="t"/>
            <a:pathLst>
              <a:path extrusionOk="0" h="1161" w="2309">
                <a:moveTo>
                  <a:pt x="1154" y="1"/>
                </a:moveTo>
                <a:cubicBezTo>
                  <a:pt x="577" y="1"/>
                  <a:pt x="0" y="387"/>
                  <a:pt x="0" y="1161"/>
                </a:cubicBezTo>
                <a:lnTo>
                  <a:pt x="2309" y="1161"/>
                </a:lnTo>
                <a:cubicBezTo>
                  <a:pt x="2309" y="387"/>
                  <a:pt x="1732" y="1"/>
                  <a:pt x="115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7631556" y="4171142"/>
            <a:ext cx="86089" cy="59050"/>
          </a:xfrm>
          <a:custGeom>
            <a:rect b="b" l="l" r="r" t="t"/>
            <a:pathLst>
              <a:path extrusionOk="0" h="4656" w="6788">
                <a:moveTo>
                  <a:pt x="0" y="0"/>
                </a:moveTo>
                <a:lnTo>
                  <a:pt x="0" y="1270"/>
                </a:lnTo>
                <a:cubicBezTo>
                  <a:pt x="22" y="3169"/>
                  <a:pt x="1551" y="4656"/>
                  <a:pt x="3415" y="4656"/>
                </a:cubicBezTo>
                <a:cubicBezTo>
                  <a:pt x="3523" y="4656"/>
                  <a:pt x="3631" y="4651"/>
                  <a:pt x="3740" y="4641"/>
                </a:cubicBezTo>
                <a:cubicBezTo>
                  <a:pt x="5495" y="4433"/>
                  <a:pt x="6788" y="2932"/>
                  <a:pt x="6765" y="1155"/>
                </a:cubicBezTo>
                <a:lnTo>
                  <a:pt x="676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7633902" y="4117193"/>
            <a:ext cx="29284" cy="14724"/>
          </a:xfrm>
          <a:custGeom>
            <a:rect b="b" l="l" r="r" t="t"/>
            <a:pathLst>
              <a:path extrusionOk="0" h="1161" w="2309">
                <a:moveTo>
                  <a:pt x="1154" y="0"/>
                </a:moveTo>
                <a:cubicBezTo>
                  <a:pt x="577" y="0"/>
                  <a:pt x="0" y="387"/>
                  <a:pt x="0" y="1161"/>
                </a:cubicBezTo>
                <a:lnTo>
                  <a:pt x="2309" y="1161"/>
                </a:lnTo>
                <a:cubicBezTo>
                  <a:pt x="2309" y="387"/>
                  <a:pt x="1732" y="0"/>
                  <a:pt x="1154"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7564797" y="2659620"/>
            <a:ext cx="374450" cy="214325"/>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7487100" y="2868276"/>
            <a:ext cx="528051" cy="57475"/>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7777634" y="2723314"/>
            <a:ext cx="20847" cy="20860"/>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7731796" y="2723314"/>
            <a:ext cx="20847" cy="20860"/>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7668978" y="2766778"/>
            <a:ext cx="153898" cy="11023"/>
          </a:xfrm>
          <a:custGeom>
            <a:rect b="b" l="l" r="r" t="t"/>
            <a:pathLst>
              <a:path extrusionOk="0" h="855" w="11937">
                <a:moveTo>
                  <a:pt x="1" y="1"/>
                </a:moveTo>
                <a:lnTo>
                  <a:pt x="1" y="855"/>
                </a:lnTo>
                <a:lnTo>
                  <a:pt x="11937" y="855"/>
                </a:lnTo>
                <a:lnTo>
                  <a:pt x="1193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7668978" y="2775417"/>
            <a:ext cx="48527" cy="43770"/>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7712443" y="2774824"/>
            <a:ext cx="47045" cy="44054"/>
          </a:xfrm>
          <a:custGeom>
            <a:rect b="b" l="l" r="r" t="t"/>
            <a:pathLst>
              <a:path extrusionOk="0" h="3417" w="3649">
                <a:moveTo>
                  <a:pt x="0" y="0"/>
                </a:moveTo>
                <a:lnTo>
                  <a:pt x="0"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7564800" y="4108481"/>
            <a:ext cx="72633" cy="47154"/>
          </a:xfrm>
          <a:custGeom>
            <a:rect b="b" l="l" r="r" t="t"/>
            <a:pathLst>
              <a:path extrusionOk="0" h="3718" w="5727">
                <a:moveTo>
                  <a:pt x="4872" y="855"/>
                </a:moveTo>
                <a:cubicBezTo>
                  <a:pt x="4826" y="1940"/>
                  <a:pt x="3948" y="2794"/>
                  <a:pt x="2863" y="2794"/>
                </a:cubicBezTo>
                <a:cubicBezTo>
                  <a:pt x="1778" y="2794"/>
                  <a:pt x="901" y="1940"/>
                  <a:pt x="855" y="855"/>
                </a:cubicBezTo>
                <a:close/>
                <a:moveTo>
                  <a:pt x="0" y="1"/>
                </a:moveTo>
                <a:lnTo>
                  <a:pt x="0" y="832"/>
                </a:lnTo>
                <a:cubicBezTo>
                  <a:pt x="0" y="2425"/>
                  <a:pt x="1293" y="3695"/>
                  <a:pt x="2863" y="3718"/>
                </a:cubicBezTo>
                <a:cubicBezTo>
                  <a:pt x="4456" y="3695"/>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7632139" y="4108481"/>
            <a:ext cx="72633" cy="50375"/>
          </a:xfrm>
          <a:custGeom>
            <a:rect b="b" l="l" r="r" t="t"/>
            <a:pathLst>
              <a:path extrusionOk="0" h="3972" w="5727">
                <a:moveTo>
                  <a:pt x="4872" y="855"/>
                </a:moveTo>
                <a:lnTo>
                  <a:pt x="4872" y="1086"/>
                </a:lnTo>
                <a:cubicBezTo>
                  <a:pt x="4826" y="2171"/>
                  <a:pt x="3948" y="3025"/>
                  <a:pt x="2863" y="3025"/>
                </a:cubicBezTo>
                <a:cubicBezTo>
                  <a:pt x="1778" y="3025"/>
                  <a:pt x="901" y="2171"/>
                  <a:pt x="855" y="1086"/>
                </a:cubicBezTo>
                <a:lnTo>
                  <a:pt x="855" y="855"/>
                </a:lnTo>
                <a:close/>
                <a:moveTo>
                  <a:pt x="1" y="1"/>
                </a:moveTo>
                <a:lnTo>
                  <a:pt x="1" y="1086"/>
                </a:lnTo>
                <a:cubicBezTo>
                  <a:pt x="1" y="2679"/>
                  <a:pt x="1293" y="3949"/>
                  <a:pt x="2863" y="3972"/>
                </a:cubicBezTo>
                <a:cubicBezTo>
                  <a:pt x="4456" y="3949"/>
                  <a:pt x="5726" y="2679"/>
                  <a:pt x="5726" y="1086"/>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18"/>
          <p:cNvGrpSpPr/>
          <p:nvPr/>
        </p:nvGrpSpPr>
        <p:grpSpPr>
          <a:xfrm>
            <a:off x="7600449" y="3158899"/>
            <a:ext cx="337526" cy="457356"/>
            <a:chOff x="7600449" y="3158899"/>
            <a:chExt cx="337526" cy="457356"/>
          </a:xfrm>
        </p:grpSpPr>
        <p:sp>
          <p:nvSpPr>
            <p:cNvPr id="346" name="Google Shape;346;p18"/>
            <p:cNvSpPr/>
            <p:nvPr/>
          </p:nvSpPr>
          <p:spPr>
            <a:xfrm>
              <a:off x="7600449" y="3457840"/>
              <a:ext cx="337526" cy="158415"/>
            </a:xfrm>
            <a:custGeom>
              <a:rect b="b" l="l" r="r" t="t"/>
              <a:pathLst>
                <a:path extrusionOk="0" h="12247" w="26089">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7779952" y="3457840"/>
              <a:ext cx="13" cy="13"/>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7604925" y="3158899"/>
              <a:ext cx="328871" cy="298941"/>
            </a:xfrm>
            <a:custGeom>
              <a:rect b="b" l="l" r="r" t="t"/>
              <a:pathLst>
                <a:path extrusionOk="0" h="23111" w="2542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7767714" y="3176517"/>
              <a:ext cx="19122" cy="6286"/>
            </a:xfrm>
            <a:custGeom>
              <a:rect b="b" l="l" r="r" t="t"/>
              <a:pathLst>
                <a:path extrusionOk="0" h="486" w="1478">
                  <a:moveTo>
                    <a:pt x="739" y="1"/>
                  </a:moveTo>
                  <a:cubicBezTo>
                    <a:pt x="346" y="1"/>
                    <a:pt x="0" y="116"/>
                    <a:pt x="0" y="232"/>
                  </a:cubicBezTo>
                  <a:cubicBezTo>
                    <a:pt x="0" y="370"/>
                    <a:pt x="346" y="486"/>
                    <a:pt x="739" y="486"/>
                  </a:cubicBezTo>
                  <a:cubicBezTo>
                    <a:pt x="1154" y="486"/>
                    <a:pt x="1478" y="370"/>
                    <a:pt x="1478" y="232"/>
                  </a:cubicBezTo>
                  <a:cubicBezTo>
                    <a:pt x="1478" y="116"/>
                    <a:pt x="1154" y="1"/>
                    <a:pt x="73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7793394" y="3185184"/>
              <a:ext cx="19135" cy="5989"/>
            </a:xfrm>
            <a:custGeom>
              <a:rect b="b" l="l" r="r" t="t"/>
              <a:pathLst>
                <a:path extrusionOk="0" h="463" w="1479">
                  <a:moveTo>
                    <a:pt x="739" y="0"/>
                  </a:moveTo>
                  <a:cubicBezTo>
                    <a:pt x="324" y="0"/>
                    <a:pt x="1" y="116"/>
                    <a:pt x="1" y="231"/>
                  </a:cubicBezTo>
                  <a:cubicBezTo>
                    <a:pt x="1" y="370"/>
                    <a:pt x="324" y="462"/>
                    <a:pt x="739" y="462"/>
                  </a:cubicBezTo>
                  <a:cubicBezTo>
                    <a:pt x="1155" y="462"/>
                    <a:pt x="1478" y="370"/>
                    <a:pt x="1478" y="231"/>
                  </a:cubicBezTo>
                  <a:cubicBezTo>
                    <a:pt x="1478" y="116"/>
                    <a:pt x="1155"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7742318" y="3185184"/>
              <a:ext cx="19135" cy="5989"/>
            </a:xfrm>
            <a:custGeom>
              <a:rect b="b" l="l" r="r" t="t"/>
              <a:pathLst>
                <a:path extrusionOk="0" h="463" w="1479">
                  <a:moveTo>
                    <a:pt x="739" y="0"/>
                  </a:moveTo>
                  <a:cubicBezTo>
                    <a:pt x="324" y="0"/>
                    <a:pt x="1" y="116"/>
                    <a:pt x="1" y="231"/>
                  </a:cubicBezTo>
                  <a:cubicBezTo>
                    <a:pt x="1" y="370"/>
                    <a:pt x="324" y="462"/>
                    <a:pt x="739" y="462"/>
                  </a:cubicBezTo>
                  <a:cubicBezTo>
                    <a:pt x="1132" y="462"/>
                    <a:pt x="1478" y="370"/>
                    <a:pt x="1478" y="231"/>
                  </a:cubicBezTo>
                  <a:cubicBezTo>
                    <a:pt x="1478" y="116"/>
                    <a:pt x="1132"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7767714" y="3194744"/>
              <a:ext cx="19122" cy="5976"/>
            </a:xfrm>
            <a:custGeom>
              <a:rect b="b" l="l" r="r" t="t"/>
              <a:pathLst>
                <a:path extrusionOk="0" h="462" w="1478">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7772487" y="3315652"/>
              <a:ext cx="90213" cy="34394"/>
            </a:xfrm>
            <a:custGeom>
              <a:rect b="b" l="l" r="r" t="t"/>
              <a:pathLst>
                <a:path extrusionOk="0" h="2659" w="6973">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7821765" y="3285900"/>
              <a:ext cx="36160" cy="17255"/>
            </a:xfrm>
            <a:custGeom>
              <a:rect b="b" l="l" r="r" t="t"/>
              <a:pathLst>
                <a:path extrusionOk="0" h="1334" w="2795">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7776666" y="3285900"/>
              <a:ext cx="35863" cy="17255"/>
            </a:xfrm>
            <a:custGeom>
              <a:rect b="b" l="l" r="r" t="t"/>
              <a:pathLst>
                <a:path extrusionOk="0" h="1334" w="2772">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2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A Cloud-First World</a:t>
            </a:r>
            <a:endParaRPr/>
          </a:p>
        </p:txBody>
      </p:sp>
      <p:sp>
        <p:nvSpPr>
          <p:cNvPr id="692" name="Google Shape;692;p27"/>
          <p:cNvSpPr/>
          <p:nvPr/>
        </p:nvSpPr>
        <p:spPr>
          <a:xfrm>
            <a:off x="984600" y="1773325"/>
            <a:ext cx="8159400" cy="1949400"/>
          </a:xfrm>
          <a:prstGeom prst="rect">
            <a:avLst/>
          </a:prstGeom>
          <a:solidFill>
            <a:srgbClr val="FCE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5906500" y="1514275"/>
            <a:ext cx="2347200" cy="2467500"/>
          </a:xfrm>
          <a:prstGeom prst="roundRect">
            <a:avLst>
              <a:gd fmla="val 3311" name="adj"/>
            </a:avLst>
          </a:prstGeom>
          <a:solidFill>
            <a:srgbClr val="FFFFFF"/>
          </a:solidFill>
          <a:ln>
            <a:noFill/>
          </a:ln>
          <a:effectLst>
            <a:outerShdw blurRad="242888"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7"/>
          <p:cNvSpPr/>
          <p:nvPr/>
        </p:nvSpPr>
        <p:spPr>
          <a:xfrm>
            <a:off x="3204638" y="1514275"/>
            <a:ext cx="2347200" cy="2467500"/>
          </a:xfrm>
          <a:prstGeom prst="roundRect">
            <a:avLst>
              <a:gd fmla="val 3311" name="adj"/>
            </a:avLst>
          </a:prstGeom>
          <a:solidFill>
            <a:srgbClr val="FFFFFF"/>
          </a:solidFill>
          <a:ln>
            <a:noFill/>
          </a:ln>
          <a:effectLst>
            <a:outerShdw blurRad="242888"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p:nvPr/>
        </p:nvSpPr>
        <p:spPr>
          <a:xfrm>
            <a:off x="502800" y="1514275"/>
            <a:ext cx="2347200" cy="2467500"/>
          </a:xfrm>
          <a:prstGeom prst="roundRect">
            <a:avLst>
              <a:gd fmla="val 3311" name="adj"/>
            </a:avLst>
          </a:prstGeom>
          <a:solidFill>
            <a:srgbClr val="FFFFFF"/>
          </a:solidFill>
          <a:ln>
            <a:noFill/>
          </a:ln>
          <a:effectLst>
            <a:outerShdw blurRad="242888" rotWithShape="0" algn="bl" dir="5400000" dist="1905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txBox="1"/>
          <p:nvPr>
            <p:ph idx="1" type="body"/>
          </p:nvPr>
        </p:nvSpPr>
        <p:spPr>
          <a:xfrm>
            <a:off x="761950" y="2371800"/>
            <a:ext cx="1905000" cy="10569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By 2020 "</a:t>
            </a:r>
            <a:r>
              <a:rPr b="1" lang="en">
                <a:solidFill>
                  <a:schemeClr val="accent2"/>
                </a:solidFill>
              </a:rPr>
              <a:t>cloud shift</a:t>
            </a:r>
            <a:r>
              <a:rPr lang="en"/>
              <a:t>" will affect more than $1 trillion in IT spending.</a:t>
            </a:r>
            <a:endParaRPr/>
          </a:p>
          <a:p>
            <a:pPr indent="0" lvl="0" marL="0" rtl="0" algn="l">
              <a:spcBef>
                <a:spcPts val="1000"/>
              </a:spcBef>
              <a:spcAft>
                <a:spcPts val="1000"/>
              </a:spcAft>
              <a:buNone/>
            </a:pPr>
            <a:r>
              <a:rPr lang="en" sz="1000" u="sng">
                <a:solidFill>
                  <a:srgbClr val="B7B7B7"/>
                </a:solidFill>
                <a:hlinkClick r:id="rId3"/>
              </a:rPr>
              <a:t>Gartner</a:t>
            </a:r>
            <a:endParaRPr/>
          </a:p>
        </p:txBody>
      </p:sp>
      <p:sp>
        <p:nvSpPr>
          <p:cNvPr id="697" name="Google Shape;697;p27"/>
          <p:cNvSpPr txBox="1"/>
          <p:nvPr>
            <p:ph idx="2" type="body"/>
          </p:nvPr>
        </p:nvSpPr>
        <p:spPr>
          <a:xfrm>
            <a:off x="3469400" y="2371800"/>
            <a:ext cx="1905000" cy="140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Business demands for agility and innovation prompt rise of </a:t>
            </a:r>
            <a:r>
              <a:rPr b="1" lang="en">
                <a:solidFill>
                  <a:schemeClr val="accent2"/>
                </a:solidFill>
              </a:rPr>
              <a:t>cloud native applications: adoption is set to double by 2020</a:t>
            </a:r>
            <a:endParaRPr b="1">
              <a:solidFill>
                <a:schemeClr val="accent2"/>
              </a:solidFill>
            </a:endParaRPr>
          </a:p>
          <a:p>
            <a:pPr indent="0" lvl="0" marL="0" rtl="0" algn="l">
              <a:spcBef>
                <a:spcPts val="1000"/>
              </a:spcBef>
              <a:spcAft>
                <a:spcPts val="1000"/>
              </a:spcAft>
              <a:buNone/>
            </a:pPr>
            <a:r>
              <a:rPr lang="en" sz="1000" u="sng">
                <a:solidFill>
                  <a:srgbClr val="B7B7B7"/>
                </a:solidFill>
                <a:hlinkClick r:id="rId4"/>
              </a:rPr>
              <a:t>Capgemini</a:t>
            </a:r>
            <a:endParaRPr sz="1000">
              <a:solidFill>
                <a:srgbClr val="B7B7B7"/>
              </a:solidFill>
            </a:endParaRPr>
          </a:p>
        </p:txBody>
      </p:sp>
      <p:sp>
        <p:nvSpPr>
          <p:cNvPr id="698" name="Google Shape;698;p27"/>
          <p:cNvSpPr txBox="1"/>
          <p:nvPr>
            <p:ph idx="3" type="body"/>
          </p:nvPr>
        </p:nvSpPr>
        <p:spPr>
          <a:xfrm>
            <a:off x="6156100" y="2371800"/>
            <a:ext cx="1848900" cy="140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a:solidFill>
                  <a:schemeClr val="accent2"/>
                </a:solidFill>
              </a:rPr>
              <a:t>Data Engineering is a crucial new field</a:t>
            </a:r>
            <a:r>
              <a:rPr lang="en"/>
              <a:t> that bridges gaps between data, insight, and action.</a:t>
            </a:r>
            <a:endParaRPr/>
          </a:p>
          <a:p>
            <a:pPr indent="0" lvl="0" marL="0" rtl="0" algn="l">
              <a:spcBef>
                <a:spcPts val="1000"/>
              </a:spcBef>
              <a:spcAft>
                <a:spcPts val="1000"/>
              </a:spcAft>
              <a:buNone/>
            </a:pPr>
            <a:r>
              <a:rPr lang="en" sz="1000" u="sng">
                <a:solidFill>
                  <a:srgbClr val="B7B7B7"/>
                </a:solidFill>
                <a:hlinkClick r:id="rId5"/>
              </a:rPr>
              <a:t>Forrester</a:t>
            </a:r>
            <a:endParaRPr sz="1000">
              <a:solidFill>
                <a:srgbClr val="B7B7B7"/>
              </a:solidFill>
            </a:endParaRPr>
          </a:p>
        </p:txBody>
      </p:sp>
      <p:sp>
        <p:nvSpPr>
          <p:cNvPr id="699" name="Google Shape;699;p27"/>
          <p:cNvSpPr/>
          <p:nvPr/>
        </p:nvSpPr>
        <p:spPr>
          <a:xfrm>
            <a:off x="6245528" y="1642475"/>
            <a:ext cx="243355" cy="24271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EA4335"/>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6389956" y="1854839"/>
            <a:ext cx="191525" cy="238294"/>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6432609" y="1909510"/>
            <a:ext cx="111264" cy="148546"/>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6156094" y="1854839"/>
            <a:ext cx="186153" cy="238294"/>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6462786" y="1885260"/>
            <a:ext cx="23249" cy="11624"/>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6494870" y="1884948"/>
            <a:ext cx="23086" cy="11624"/>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1087483" y="1732717"/>
            <a:ext cx="99816" cy="199601"/>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76200">
            <a:solidFill>
              <a:srgbClr val="EA4335"/>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790688" y="1640247"/>
            <a:ext cx="322426" cy="444140"/>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818494" y="1912554"/>
            <a:ext cx="31086" cy="3108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871464" y="1912554"/>
            <a:ext cx="31086" cy="3108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61827" y="1761234"/>
            <a:ext cx="257718" cy="209462"/>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19050">
            <a:solidFill>
              <a:srgbClr val="EA4335"/>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981492" y="1763426"/>
            <a:ext cx="44970" cy="16"/>
          </a:xfrm>
          <a:custGeom>
            <a:rect b="b" l="l" r="r" t="t"/>
            <a:pathLst>
              <a:path extrusionOk="0" fill="none" h="1" w="2873">
                <a:moveTo>
                  <a:pt x="2873" y="1"/>
                </a:moveTo>
                <a:lnTo>
                  <a:pt x="0" y="1"/>
                </a:lnTo>
              </a:path>
            </a:pathLst>
          </a:custGeom>
          <a:noFill/>
          <a:ln cap="flat" cmpd="sng" w="19050">
            <a:solidFill>
              <a:srgbClr val="EA4335"/>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3532511" y="1733751"/>
            <a:ext cx="495550" cy="283239"/>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3429699" y="2009911"/>
            <a:ext cx="698804" cy="76056"/>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3814177" y="1818067"/>
            <a:ext cx="27578" cy="27595"/>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3753502" y="1818067"/>
            <a:ext cx="27595" cy="27595"/>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3670392" y="1882678"/>
            <a:ext cx="203658" cy="17"/>
          </a:xfrm>
          <a:custGeom>
            <a:rect b="b" l="l" r="r" t="t"/>
            <a:pathLst>
              <a:path extrusionOk="0" fill="none" h="1" w="12074">
                <a:moveTo>
                  <a:pt x="12074" y="0"/>
                </a:moveTo>
                <a:lnTo>
                  <a:pt x="0" y="0"/>
                </a:lnTo>
              </a:path>
            </a:pathLst>
          </a:custGeom>
          <a:noFill/>
          <a:ln cap="flat" cmpd="sng" w="19050">
            <a:solidFill>
              <a:srgbClr val="EA4335"/>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7"/>
          <p:cNvSpPr/>
          <p:nvPr/>
        </p:nvSpPr>
        <p:spPr>
          <a:xfrm>
            <a:off x="3670392" y="1883866"/>
            <a:ext cx="63827" cy="57535"/>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7"/>
          <p:cNvSpPr/>
          <p:nvPr/>
        </p:nvSpPr>
        <p:spPr>
          <a:xfrm>
            <a:off x="3727896" y="1882685"/>
            <a:ext cx="62258" cy="58699"/>
          </a:xfrm>
          <a:custGeom>
            <a:rect b="b" l="l" r="r" t="t"/>
            <a:pathLst>
              <a:path extrusionOk="0" h="3480" w="3691">
                <a:moveTo>
                  <a:pt x="1" y="0"/>
                </a:moveTo>
                <a:lnTo>
                  <a:pt x="1" y="3480"/>
                </a:lnTo>
                <a:lnTo>
                  <a:pt x="3691" y="3480"/>
                </a:lnTo>
                <a:lnTo>
                  <a:pt x="3691"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28"/>
          <p:cNvSpPr txBox="1"/>
          <p:nvPr>
            <p:ph type="title"/>
          </p:nvPr>
        </p:nvSpPr>
        <p:spPr>
          <a:xfrm>
            <a:off x="761950" y="8093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What do you aspire to be?</a:t>
            </a:r>
            <a:endParaRPr/>
          </a:p>
        </p:txBody>
      </p:sp>
      <p:sp>
        <p:nvSpPr>
          <p:cNvPr id="723" name="Google Shape;723;p28"/>
          <p:cNvSpPr txBox="1"/>
          <p:nvPr/>
        </p:nvSpPr>
        <p:spPr>
          <a:xfrm>
            <a:off x="590715" y="3085497"/>
            <a:ext cx="20382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Google Sans"/>
                <a:ea typeface="Google Sans"/>
                <a:cs typeface="Google Sans"/>
                <a:sym typeface="Google Sans"/>
              </a:rPr>
              <a:t>Data Scientist</a:t>
            </a:r>
            <a:endParaRPr b="1" sz="1200">
              <a:solidFill>
                <a:srgbClr val="434343"/>
              </a:solidFill>
              <a:latin typeface="Google Sans"/>
              <a:ea typeface="Google Sans"/>
              <a:cs typeface="Google Sans"/>
              <a:sym typeface="Google Sans"/>
            </a:endParaRPr>
          </a:p>
        </p:txBody>
      </p:sp>
      <p:sp>
        <p:nvSpPr>
          <p:cNvPr id="724" name="Google Shape;724;p28"/>
          <p:cNvSpPr txBox="1"/>
          <p:nvPr/>
        </p:nvSpPr>
        <p:spPr>
          <a:xfrm>
            <a:off x="3021795" y="3077200"/>
            <a:ext cx="1319700" cy="29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Google Sans"/>
                <a:ea typeface="Google Sans"/>
                <a:cs typeface="Google Sans"/>
                <a:sym typeface="Google Sans"/>
              </a:rPr>
              <a:t>Data Analyst</a:t>
            </a:r>
            <a:endParaRPr b="1" sz="1200">
              <a:solidFill>
                <a:srgbClr val="434343"/>
              </a:solidFill>
              <a:latin typeface="Google Sans"/>
              <a:ea typeface="Google Sans"/>
              <a:cs typeface="Google Sans"/>
              <a:sym typeface="Google Sans"/>
            </a:endParaRPr>
          </a:p>
        </p:txBody>
      </p:sp>
      <p:pic>
        <p:nvPicPr>
          <p:cNvPr id="725" name="Google Shape;725;p28"/>
          <p:cNvPicPr preferRelativeResize="0"/>
          <p:nvPr/>
        </p:nvPicPr>
        <p:blipFill>
          <a:blip r:embed="rId3">
            <a:alphaModFix/>
          </a:blip>
          <a:stretch>
            <a:fillRect/>
          </a:stretch>
        </p:blipFill>
        <p:spPr>
          <a:xfrm>
            <a:off x="2667049" y="5420954"/>
            <a:ext cx="1971456" cy="1324419"/>
          </a:xfrm>
          <a:prstGeom prst="rect">
            <a:avLst/>
          </a:prstGeom>
          <a:noFill/>
          <a:ln>
            <a:noFill/>
          </a:ln>
        </p:spPr>
      </p:pic>
      <p:sp>
        <p:nvSpPr>
          <p:cNvPr id="726" name="Google Shape;726;p28"/>
          <p:cNvSpPr txBox="1"/>
          <p:nvPr/>
        </p:nvSpPr>
        <p:spPr>
          <a:xfrm>
            <a:off x="4858025" y="3174750"/>
            <a:ext cx="1365600" cy="26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Google Sans"/>
                <a:ea typeface="Google Sans"/>
                <a:cs typeface="Google Sans"/>
                <a:sym typeface="Google Sans"/>
              </a:rPr>
              <a:t>Cloud-Native </a:t>
            </a:r>
            <a:br>
              <a:rPr b="1" lang="en" sz="1200">
                <a:solidFill>
                  <a:srgbClr val="434343"/>
                </a:solidFill>
                <a:latin typeface="Google Sans"/>
                <a:ea typeface="Google Sans"/>
                <a:cs typeface="Google Sans"/>
                <a:sym typeface="Google Sans"/>
              </a:rPr>
            </a:br>
            <a:r>
              <a:rPr b="1" lang="en" sz="1200">
                <a:solidFill>
                  <a:srgbClr val="434343"/>
                </a:solidFill>
                <a:latin typeface="Google Sans"/>
                <a:ea typeface="Google Sans"/>
                <a:cs typeface="Google Sans"/>
                <a:sym typeface="Google Sans"/>
              </a:rPr>
              <a:t>App Developer</a:t>
            </a:r>
            <a:endParaRPr b="1" sz="1200">
              <a:solidFill>
                <a:srgbClr val="434343"/>
              </a:solidFill>
              <a:latin typeface="Google Sans"/>
              <a:ea typeface="Google Sans"/>
              <a:cs typeface="Google Sans"/>
              <a:sym typeface="Google Sans"/>
            </a:endParaRPr>
          </a:p>
        </p:txBody>
      </p:sp>
      <p:sp>
        <p:nvSpPr>
          <p:cNvPr id="727" name="Google Shape;727;p28"/>
          <p:cNvSpPr txBox="1"/>
          <p:nvPr/>
        </p:nvSpPr>
        <p:spPr>
          <a:xfrm>
            <a:off x="6681225" y="3153350"/>
            <a:ext cx="18876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Google Sans"/>
                <a:ea typeface="Google Sans"/>
                <a:cs typeface="Google Sans"/>
                <a:sym typeface="Google Sans"/>
              </a:rPr>
              <a:t>Cloud Infrastructure Engineer</a:t>
            </a:r>
            <a:endParaRPr b="1" sz="1200">
              <a:solidFill>
                <a:srgbClr val="434343"/>
              </a:solidFill>
              <a:latin typeface="Google Sans"/>
              <a:ea typeface="Google Sans"/>
              <a:cs typeface="Google Sans"/>
              <a:sym typeface="Google Sans"/>
            </a:endParaRPr>
          </a:p>
        </p:txBody>
      </p:sp>
      <p:grpSp>
        <p:nvGrpSpPr>
          <p:cNvPr id="728" name="Google Shape;728;p28"/>
          <p:cNvGrpSpPr/>
          <p:nvPr/>
        </p:nvGrpSpPr>
        <p:grpSpPr>
          <a:xfrm>
            <a:off x="3419181" y="2324028"/>
            <a:ext cx="467188" cy="603531"/>
            <a:chOff x="1779950" y="238125"/>
            <a:chExt cx="4010200" cy="5180525"/>
          </a:xfrm>
        </p:grpSpPr>
        <p:sp>
          <p:nvSpPr>
            <p:cNvPr id="729" name="Google Shape;729;p28"/>
            <p:cNvSpPr/>
            <p:nvPr/>
          </p:nvSpPr>
          <p:spPr>
            <a:xfrm>
              <a:off x="1779950" y="468300"/>
              <a:ext cx="4010200" cy="4950350"/>
            </a:xfrm>
            <a:custGeom>
              <a:rect b="b" l="l" r="r" t="t"/>
              <a:pathLst>
                <a:path extrusionOk="0" h="198014" w="160408">
                  <a:moveTo>
                    <a:pt x="11204" y="0"/>
                  </a:moveTo>
                  <a:cubicBezTo>
                    <a:pt x="4992" y="0"/>
                    <a:pt x="0" y="5103"/>
                    <a:pt x="0" y="11315"/>
                  </a:cubicBezTo>
                  <a:lnTo>
                    <a:pt x="0" y="186809"/>
                  </a:lnTo>
                  <a:cubicBezTo>
                    <a:pt x="0" y="193022"/>
                    <a:pt x="4992" y="198013"/>
                    <a:pt x="11204" y="198013"/>
                  </a:cubicBezTo>
                  <a:lnTo>
                    <a:pt x="149203" y="198013"/>
                  </a:lnTo>
                  <a:cubicBezTo>
                    <a:pt x="155415" y="198013"/>
                    <a:pt x="160407" y="193022"/>
                    <a:pt x="160407" y="186809"/>
                  </a:cubicBezTo>
                  <a:lnTo>
                    <a:pt x="160407" y="11315"/>
                  </a:lnTo>
                  <a:cubicBezTo>
                    <a:pt x="160407" y="5103"/>
                    <a:pt x="155415" y="0"/>
                    <a:pt x="14920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2054500" y="695700"/>
              <a:ext cx="3463850" cy="4218200"/>
            </a:xfrm>
            <a:custGeom>
              <a:rect b="b" l="l" r="r" t="t"/>
              <a:pathLst>
                <a:path extrusionOk="0" h="168728" w="138554">
                  <a:moveTo>
                    <a:pt x="1553" y="1"/>
                  </a:moveTo>
                  <a:cubicBezTo>
                    <a:pt x="666" y="1"/>
                    <a:pt x="0" y="666"/>
                    <a:pt x="0" y="1443"/>
                  </a:cubicBezTo>
                  <a:lnTo>
                    <a:pt x="0" y="167175"/>
                  </a:lnTo>
                  <a:cubicBezTo>
                    <a:pt x="0" y="168062"/>
                    <a:pt x="666" y="168728"/>
                    <a:pt x="1553" y="168728"/>
                  </a:cubicBezTo>
                  <a:lnTo>
                    <a:pt x="137112" y="168728"/>
                  </a:lnTo>
                  <a:cubicBezTo>
                    <a:pt x="137888" y="168728"/>
                    <a:pt x="138554" y="168062"/>
                    <a:pt x="138554" y="167175"/>
                  </a:cubicBezTo>
                  <a:lnTo>
                    <a:pt x="138554" y="1443"/>
                  </a:lnTo>
                  <a:cubicBezTo>
                    <a:pt x="138554" y="666"/>
                    <a:pt x="137888" y="1"/>
                    <a:pt x="13711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2736725" y="238125"/>
              <a:ext cx="2099400" cy="665600"/>
            </a:xfrm>
            <a:custGeom>
              <a:rect b="b" l="l" r="r" t="t"/>
              <a:pathLst>
                <a:path extrusionOk="0" h="26624" w="83976">
                  <a:moveTo>
                    <a:pt x="4216" y="0"/>
                  </a:moveTo>
                  <a:cubicBezTo>
                    <a:pt x="1886" y="0"/>
                    <a:pt x="0" y="1886"/>
                    <a:pt x="111" y="4215"/>
                  </a:cubicBezTo>
                  <a:lnTo>
                    <a:pt x="111" y="25292"/>
                  </a:lnTo>
                  <a:cubicBezTo>
                    <a:pt x="111" y="26069"/>
                    <a:pt x="666" y="26624"/>
                    <a:pt x="1443" y="26624"/>
                  </a:cubicBezTo>
                  <a:lnTo>
                    <a:pt x="82534" y="26624"/>
                  </a:lnTo>
                  <a:cubicBezTo>
                    <a:pt x="83310" y="26624"/>
                    <a:pt x="83976" y="26069"/>
                    <a:pt x="83976" y="25292"/>
                  </a:cubicBezTo>
                  <a:lnTo>
                    <a:pt x="83976" y="4215"/>
                  </a:lnTo>
                  <a:cubicBezTo>
                    <a:pt x="83976" y="1886"/>
                    <a:pt x="82090" y="0"/>
                    <a:pt x="797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28"/>
          <p:cNvGrpSpPr/>
          <p:nvPr/>
        </p:nvGrpSpPr>
        <p:grpSpPr>
          <a:xfrm>
            <a:off x="3181692" y="1933908"/>
            <a:ext cx="942179" cy="370968"/>
            <a:chOff x="238125" y="1449100"/>
            <a:chExt cx="7105425" cy="2797650"/>
          </a:xfrm>
        </p:grpSpPr>
        <p:sp>
          <p:nvSpPr>
            <p:cNvPr id="733" name="Google Shape;733;p28"/>
            <p:cNvSpPr/>
            <p:nvPr/>
          </p:nvSpPr>
          <p:spPr>
            <a:xfrm>
              <a:off x="684325" y="1895300"/>
              <a:ext cx="6213000" cy="1905225"/>
            </a:xfrm>
            <a:custGeom>
              <a:rect b="b" l="l" r="r" t="t"/>
              <a:pathLst>
                <a:path extrusionOk="0" fill="none" h="76209" w="248520">
                  <a:moveTo>
                    <a:pt x="1" y="76209"/>
                  </a:moveTo>
                  <a:lnTo>
                    <a:pt x="68712" y="1"/>
                  </a:lnTo>
                  <a:lnTo>
                    <a:pt x="144878" y="46220"/>
                  </a:lnTo>
                  <a:lnTo>
                    <a:pt x="248520" y="28754"/>
                  </a:lnTo>
                </a:path>
              </a:pathLst>
            </a:custGeom>
            <a:noFill/>
            <a:ln cap="rnd"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238125" y="3353225"/>
              <a:ext cx="893525" cy="893525"/>
            </a:xfrm>
            <a:custGeom>
              <a:rect b="b" l="l" r="r" t="t"/>
              <a:pathLst>
                <a:path extrusionOk="0" h="35741" w="35741">
                  <a:moveTo>
                    <a:pt x="17849" y="0"/>
                  </a:moveTo>
                  <a:cubicBezTo>
                    <a:pt x="8008" y="0"/>
                    <a:pt x="0" y="8009"/>
                    <a:pt x="0" y="17892"/>
                  </a:cubicBezTo>
                  <a:cubicBezTo>
                    <a:pt x="0" y="27732"/>
                    <a:pt x="8008" y="35740"/>
                    <a:pt x="17849" y="35740"/>
                  </a:cubicBezTo>
                  <a:cubicBezTo>
                    <a:pt x="27732" y="35740"/>
                    <a:pt x="35740" y="27732"/>
                    <a:pt x="35740" y="17892"/>
                  </a:cubicBezTo>
                  <a:cubicBezTo>
                    <a:pt x="35740" y="8009"/>
                    <a:pt x="27732" y="0"/>
                    <a:pt x="17849"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1954825" y="1449100"/>
              <a:ext cx="893525" cy="893500"/>
            </a:xfrm>
            <a:custGeom>
              <a:rect b="b" l="l" r="r" t="t"/>
              <a:pathLst>
                <a:path extrusionOk="0" h="35740" w="35741">
                  <a:moveTo>
                    <a:pt x="17892" y="0"/>
                  </a:moveTo>
                  <a:cubicBezTo>
                    <a:pt x="8009" y="0"/>
                    <a:pt x="1" y="8008"/>
                    <a:pt x="1" y="17849"/>
                  </a:cubicBezTo>
                  <a:cubicBezTo>
                    <a:pt x="1" y="27731"/>
                    <a:pt x="8009" y="35740"/>
                    <a:pt x="17892" y="35740"/>
                  </a:cubicBezTo>
                  <a:cubicBezTo>
                    <a:pt x="27732" y="35740"/>
                    <a:pt x="35741" y="27731"/>
                    <a:pt x="35741" y="17849"/>
                  </a:cubicBezTo>
                  <a:cubicBezTo>
                    <a:pt x="35741" y="8008"/>
                    <a:pt x="27732" y="0"/>
                    <a:pt x="17892"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3858975" y="2604550"/>
              <a:ext cx="893525" cy="892475"/>
            </a:xfrm>
            <a:custGeom>
              <a:rect b="b" l="l" r="r" t="t"/>
              <a:pathLst>
                <a:path extrusionOk="0" h="35699" w="35741">
                  <a:moveTo>
                    <a:pt x="17892" y="1"/>
                  </a:moveTo>
                  <a:cubicBezTo>
                    <a:pt x="8009" y="1"/>
                    <a:pt x="1" y="7967"/>
                    <a:pt x="1" y="17850"/>
                  </a:cubicBezTo>
                  <a:cubicBezTo>
                    <a:pt x="1" y="27690"/>
                    <a:pt x="8009" y="35698"/>
                    <a:pt x="17892" y="35698"/>
                  </a:cubicBezTo>
                  <a:cubicBezTo>
                    <a:pt x="27732" y="35698"/>
                    <a:pt x="35741" y="27690"/>
                    <a:pt x="35741" y="17850"/>
                  </a:cubicBezTo>
                  <a:cubicBezTo>
                    <a:pt x="35741" y="7967"/>
                    <a:pt x="27732" y="1"/>
                    <a:pt x="1789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6451100" y="2166875"/>
              <a:ext cx="892450" cy="893500"/>
            </a:xfrm>
            <a:custGeom>
              <a:rect b="b" l="l" r="r" t="t"/>
              <a:pathLst>
                <a:path extrusionOk="0" h="35740" w="35698">
                  <a:moveTo>
                    <a:pt x="17849" y="0"/>
                  </a:moveTo>
                  <a:cubicBezTo>
                    <a:pt x="7966" y="0"/>
                    <a:pt x="0" y="8009"/>
                    <a:pt x="0" y="17891"/>
                  </a:cubicBezTo>
                  <a:cubicBezTo>
                    <a:pt x="0" y="27731"/>
                    <a:pt x="7966" y="35740"/>
                    <a:pt x="17849" y="35740"/>
                  </a:cubicBezTo>
                  <a:cubicBezTo>
                    <a:pt x="27732" y="35740"/>
                    <a:pt x="35697" y="27731"/>
                    <a:pt x="35697" y="17891"/>
                  </a:cubicBezTo>
                  <a:cubicBezTo>
                    <a:pt x="35697" y="8009"/>
                    <a:pt x="27732" y="0"/>
                    <a:pt x="17849"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8"/>
          <p:cNvGrpSpPr/>
          <p:nvPr/>
        </p:nvGrpSpPr>
        <p:grpSpPr>
          <a:xfrm>
            <a:off x="5172532" y="2552783"/>
            <a:ext cx="736584" cy="371217"/>
            <a:chOff x="3729737" y="211265"/>
            <a:chExt cx="531638" cy="267930"/>
          </a:xfrm>
        </p:grpSpPr>
        <p:sp>
          <p:nvSpPr>
            <p:cNvPr id="739" name="Google Shape;739;p28"/>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3912844" y="324551"/>
              <a:ext cx="154940" cy="13"/>
            </a:xfrm>
            <a:custGeom>
              <a:rect b="b" l="l" r="r" t="t"/>
              <a:pathLst>
                <a:path extrusionOk="0" fill="none" h="1" w="12074">
                  <a:moveTo>
                    <a:pt x="12074" y="0"/>
                  </a:moveTo>
                  <a:lnTo>
                    <a:pt x="0" y="0"/>
                  </a:ln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8"/>
          <p:cNvGrpSpPr/>
          <p:nvPr/>
        </p:nvGrpSpPr>
        <p:grpSpPr>
          <a:xfrm>
            <a:off x="5536205" y="2176767"/>
            <a:ext cx="535366" cy="243370"/>
            <a:chOff x="5952205" y="2802267"/>
            <a:chExt cx="535366" cy="243370"/>
          </a:xfrm>
        </p:grpSpPr>
        <p:sp>
          <p:nvSpPr>
            <p:cNvPr id="747" name="Google Shape;747;p28"/>
            <p:cNvSpPr/>
            <p:nvPr/>
          </p:nvSpPr>
          <p:spPr>
            <a:xfrm>
              <a:off x="6176454" y="2802267"/>
              <a:ext cx="90366" cy="243370"/>
            </a:xfrm>
            <a:custGeom>
              <a:rect b="b" l="l" r="r" t="t"/>
              <a:pathLst>
                <a:path extrusionOk="0" h="13288" w="4934">
                  <a:moveTo>
                    <a:pt x="3465" y="1"/>
                  </a:moveTo>
                  <a:lnTo>
                    <a:pt x="1" y="12891"/>
                  </a:lnTo>
                  <a:lnTo>
                    <a:pt x="1469" y="13287"/>
                  </a:lnTo>
                  <a:lnTo>
                    <a:pt x="4933" y="397"/>
                  </a:lnTo>
                  <a:lnTo>
                    <a:pt x="3465"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5952205" y="2817066"/>
              <a:ext cx="156245" cy="213773"/>
            </a:xfrm>
            <a:custGeom>
              <a:rect b="b" l="l" r="r" t="t"/>
              <a:pathLst>
                <a:path extrusionOk="0" h="11672" w="8531">
                  <a:moveTo>
                    <a:pt x="7605" y="0"/>
                  </a:moveTo>
                  <a:lnTo>
                    <a:pt x="1" y="5829"/>
                  </a:lnTo>
                  <a:lnTo>
                    <a:pt x="7605" y="11672"/>
                  </a:lnTo>
                  <a:lnTo>
                    <a:pt x="8530" y="10453"/>
                  </a:lnTo>
                  <a:lnTo>
                    <a:pt x="2496" y="5829"/>
                  </a:lnTo>
                  <a:lnTo>
                    <a:pt x="8530" y="1204"/>
                  </a:lnTo>
                  <a:lnTo>
                    <a:pt x="7605"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6331326" y="2817066"/>
              <a:ext cx="156245" cy="213773"/>
            </a:xfrm>
            <a:custGeom>
              <a:rect b="b" l="l" r="r" t="t"/>
              <a:pathLst>
                <a:path extrusionOk="0" h="11672" w="8531">
                  <a:moveTo>
                    <a:pt x="926" y="0"/>
                  </a:moveTo>
                  <a:lnTo>
                    <a:pt x="1" y="1204"/>
                  </a:lnTo>
                  <a:lnTo>
                    <a:pt x="6035" y="5829"/>
                  </a:lnTo>
                  <a:lnTo>
                    <a:pt x="1" y="10453"/>
                  </a:lnTo>
                  <a:lnTo>
                    <a:pt x="926" y="11672"/>
                  </a:lnTo>
                  <a:lnTo>
                    <a:pt x="8530" y="5829"/>
                  </a:lnTo>
                  <a:lnTo>
                    <a:pt x="9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28"/>
          <p:cNvGrpSpPr/>
          <p:nvPr/>
        </p:nvGrpSpPr>
        <p:grpSpPr>
          <a:xfrm>
            <a:off x="-1959806" y="-12"/>
            <a:ext cx="466782" cy="525399"/>
            <a:chOff x="2252040" y="3901049"/>
            <a:chExt cx="241456" cy="271777"/>
          </a:xfrm>
        </p:grpSpPr>
        <p:sp>
          <p:nvSpPr>
            <p:cNvPr id="751" name="Google Shape;751;p28"/>
            <p:cNvSpPr/>
            <p:nvPr/>
          </p:nvSpPr>
          <p:spPr>
            <a:xfrm>
              <a:off x="2287556" y="3901049"/>
              <a:ext cx="168811" cy="153745"/>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2384957" y="4037388"/>
              <a:ext cx="108539" cy="135439"/>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8"/>
            <p:cNvSpPr/>
            <p:nvPr/>
          </p:nvSpPr>
          <p:spPr>
            <a:xfrm>
              <a:off x="2409175" y="4068599"/>
              <a:ext cx="63155" cy="84320"/>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2252040" y="4037388"/>
              <a:ext cx="105664" cy="135439"/>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a:off x="2426214" y="4054784"/>
              <a:ext cx="13287" cy="6465"/>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8"/>
            <p:cNvSpPr/>
            <p:nvPr/>
          </p:nvSpPr>
          <p:spPr>
            <a:xfrm>
              <a:off x="2444426" y="4054474"/>
              <a:ext cx="13186" cy="6597"/>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28"/>
          <p:cNvGrpSpPr/>
          <p:nvPr/>
        </p:nvGrpSpPr>
        <p:grpSpPr>
          <a:xfrm>
            <a:off x="1035238" y="2486339"/>
            <a:ext cx="851653" cy="208796"/>
            <a:chOff x="2192824" y="1639469"/>
            <a:chExt cx="791867" cy="194139"/>
          </a:xfrm>
        </p:grpSpPr>
        <p:sp>
          <p:nvSpPr>
            <p:cNvPr id="758" name="Google Shape;758;p28"/>
            <p:cNvSpPr/>
            <p:nvPr/>
          </p:nvSpPr>
          <p:spPr>
            <a:xfrm>
              <a:off x="2192824" y="1639469"/>
              <a:ext cx="385311" cy="27161"/>
            </a:xfrm>
            <a:custGeom>
              <a:rect b="b" l="l" r="r" t="t"/>
              <a:pathLst>
                <a:path extrusionOk="0" h="1483" w="21038">
                  <a:moveTo>
                    <a:pt x="0" y="0"/>
                  </a:moveTo>
                  <a:lnTo>
                    <a:pt x="0" y="1483"/>
                  </a:lnTo>
                  <a:lnTo>
                    <a:pt x="21038" y="1483"/>
                  </a:lnTo>
                  <a:lnTo>
                    <a:pt x="2103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2327256" y="1720934"/>
              <a:ext cx="230714" cy="27179"/>
            </a:xfrm>
            <a:custGeom>
              <a:rect b="b" l="l" r="r" t="t"/>
              <a:pathLst>
                <a:path extrusionOk="0" h="1484" w="12597">
                  <a:moveTo>
                    <a:pt x="0" y="0"/>
                  </a:moveTo>
                  <a:lnTo>
                    <a:pt x="0" y="1483"/>
                  </a:lnTo>
                  <a:lnTo>
                    <a:pt x="12597" y="1483"/>
                  </a:lnTo>
                  <a:lnTo>
                    <a:pt x="1259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2864490" y="1720934"/>
              <a:ext cx="120201" cy="27179"/>
            </a:xfrm>
            <a:custGeom>
              <a:rect b="b" l="l" r="r" t="t"/>
              <a:pathLst>
                <a:path extrusionOk="0" h="1484" w="6563">
                  <a:moveTo>
                    <a:pt x="0" y="0"/>
                  </a:moveTo>
                  <a:lnTo>
                    <a:pt x="0" y="1483"/>
                  </a:lnTo>
                  <a:lnTo>
                    <a:pt x="6562" y="1483"/>
                  </a:lnTo>
                  <a:lnTo>
                    <a:pt x="6562" y="0"/>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8"/>
            <p:cNvSpPr/>
            <p:nvPr/>
          </p:nvSpPr>
          <p:spPr>
            <a:xfrm>
              <a:off x="2633245" y="1720934"/>
              <a:ext cx="163773" cy="27179"/>
            </a:xfrm>
            <a:custGeom>
              <a:rect b="b" l="l" r="r" t="t"/>
              <a:pathLst>
                <a:path extrusionOk="0" h="1484" w="8942">
                  <a:moveTo>
                    <a:pt x="0" y="0"/>
                  </a:moveTo>
                  <a:lnTo>
                    <a:pt x="0" y="1483"/>
                  </a:lnTo>
                  <a:lnTo>
                    <a:pt x="8941" y="1483"/>
                  </a:lnTo>
                  <a:lnTo>
                    <a:pt x="8941" y="0"/>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8"/>
            <p:cNvSpPr/>
            <p:nvPr/>
          </p:nvSpPr>
          <p:spPr>
            <a:xfrm>
              <a:off x="2658794" y="1639469"/>
              <a:ext cx="325897" cy="27161"/>
            </a:xfrm>
            <a:custGeom>
              <a:rect b="b" l="l" r="r" t="t"/>
              <a:pathLst>
                <a:path extrusionOk="0" h="1483" w="17794">
                  <a:moveTo>
                    <a:pt x="0" y="0"/>
                  </a:moveTo>
                  <a:lnTo>
                    <a:pt x="0" y="1483"/>
                  </a:lnTo>
                  <a:lnTo>
                    <a:pt x="17793" y="1483"/>
                  </a:lnTo>
                  <a:lnTo>
                    <a:pt x="17793" y="0"/>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8"/>
            <p:cNvSpPr/>
            <p:nvPr/>
          </p:nvSpPr>
          <p:spPr>
            <a:xfrm>
              <a:off x="2327256" y="1806428"/>
              <a:ext cx="116721" cy="27179"/>
            </a:xfrm>
            <a:custGeom>
              <a:rect b="b" l="l" r="r" t="t"/>
              <a:pathLst>
                <a:path extrusionOk="0" h="1484" w="6373">
                  <a:moveTo>
                    <a:pt x="0" y="1"/>
                  </a:moveTo>
                  <a:lnTo>
                    <a:pt x="0" y="1484"/>
                  </a:lnTo>
                  <a:lnTo>
                    <a:pt x="6372" y="1484"/>
                  </a:lnTo>
                  <a:lnTo>
                    <a:pt x="6372"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8"/>
            <p:cNvSpPr/>
            <p:nvPr/>
          </p:nvSpPr>
          <p:spPr>
            <a:xfrm>
              <a:off x="2511432" y="1806428"/>
              <a:ext cx="49505" cy="27179"/>
            </a:xfrm>
            <a:custGeom>
              <a:rect b="b" l="l" r="r" t="t"/>
              <a:pathLst>
                <a:path extrusionOk="0" h="1484" w="2703">
                  <a:moveTo>
                    <a:pt x="1" y="1"/>
                  </a:moveTo>
                  <a:lnTo>
                    <a:pt x="1" y="1484"/>
                  </a:lnTo>
                  <a:lnTo>
                    <a:pt x="2702" y="1484"/>
                  </a:lnTo>
                  <a:lnTo>
                    <a:pt x="2702"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8"/>
            <p:cNvSpPr/>
            <p:nvPr/>
          </p:nvSpPr>
          <p:spPr>
            <a:xfrm>
              <a:off x="2632970" y="1806428"/>
              <a:ext cx="351721" cy="27179"/>
            </a:xfrm>
            <a:custGeom>
              <a:rect b="b" l="l" r="r" t="t"/>
              <a:pathLst>
                <a:path extrusionOk="0" h="1484" w="19204">
                  <a:moveTo>
                    <a:pt x="1" y="1"/>
                  </a:moveTo>
                  <a:lnTo>
                    <a:pt x="1" y="1484"/>
                  </a:lnTo>
                  <a:lnTo>
                    <a:pt x="19203" y="1484"/>
                  </a:lnTo>
                  <a:lnTo>
                    <a:pt x="1920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28"/>
          <p:cNvGrpSpPr/>
          <p:nvPr/>
        </p:nvGrpSpPr>
        <p:grpSpPr>
          <a:xfrm>
            <a:off x="1561497" y="2358593"/>
            <a:ext cx="622903" cy="565366"/>
            <a:chOff x="5155492" y="3907861"/>
            <a:chExt cx="579175" cy="525677"/>
          </a:xfrm>
        </p:grpSpPr>
        <p:sp>
          <p:nvSpPr>
            <p:cNvPr id="767" name="Google Shape;767;p28"/>
            <p:cNvSpPr/>
            <p:nvPr/>
          </p:nvSpPr>
          <p:spPr>
            <a:xfrm>
              <a:off x="5501810" y="4217879"/>
              <a:ext cx="232857" cy="215659"/>
            </a:xfrm>
            <a:custGeom>
              <a:rect b="b" l="l" r="r" t="t"/>
              <a:pathLst>
                <a:path extrusionOk="0" h="11775" w="12714">
                  <a:moveTo>
                    <a:pt x="1997" y="0"/>
                  </a:moveTo>
                  <a:lnTo>
                    <a:pt x="0" y="2246"/>
                  </a:lnTo>
                  <a:lnTo>
                    <a:pt x="10732" y="11774"/>
                  </a:lnTo>
                  <a:lnTo>
                    <a:pt x="12714" y="9528"/>
                  </a:lnTo>
                  <a:lnTo>
                    <a:pt x="199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8"/>
            <p:cNvSpPr/>
            <p:nvPr/>
          </p:nvSpPr>
          <p:spPr>
            <a:xfrm>
              <a:off x="5155492" y="3907861"/>
              <a:ext cx="446080" cy="429011"/>
            </a:xfrm>
            <a:custGeom>
              <a:rect b="b" l="l" r="r" t="t"/>
              <a:pathLst>
                <a:path extrusionOk="0" h="23424" w="24356">
                  <a:moveTo>
                    <a:pt x="12647" y="2346"/>
                  </a:moveTo>
                  <a:cubicBezTo>
                    <a:pt x="13853" y="2346"/>
                    <a:pt x="15067" y="2578"/>
                    <a:pt x="16223" y="3054"/>
                  </a:cubicBezTo>
                  <a:cubicBezTo>
                    <a:pt x="19717" y="4507"/>
                    <a:pt x="22007" y="7928"/>
                    <a:pt x="22007" y="11715"/>
                  </a:cubicBezTo>
                  <a:cubicBezTo>
                    <a:pt x="22007" y="16883"/>
                    <a:pt x="17808" y="21082"/>
                    <a:pt x="12641" y="21082"/>
                  </a:cubicBezTo>
                  <a:cubicBezTo>
                    <a:pt x="8853" y="21082"/>
                    <a:pt x="5432" y="18806"/>
                    <a:pt x="3979" y="15297"/>
                  </a:cubicBezTo>
                  <a:cubicBezTo>
                    <a:pt x="2525" y="11803"/>
                    <a:pt x="3333" y="7766"/>
                    <a:pt x="6005" y="5094"/>
                  </a:cubicBezTo>
                  <a:cubicBezTo>
                    <a:pt x="7803" y="3296"/>
                    <a:pt x="10207" y="2346"/>
                    <a:pt x="12647" y="2346"/>
                  </a:cubicBezTo>
                  <a:close/>
                  <a:moveTo>
                    <a:pt x="12641" y="0"/>
                  </a:moveTo>
                  <a:cubicBezTo>
                    <a:pt x="7899" y="0"/>
                    <a:pt x="3626" y="2848"/>
                    <a:pt x="1821" y="7238"/>
                  </a:cubicBezTo>
                  <a:cubicBezTo>
                    <a:pt x="0" y="11613"/>
                    <a:pt x="999" y="16648"/>
                    <a:pt x="4360" y="19995"/>
                  </a:cubicBezTo>
                  <a:cubicBezTo>
                    <a:pt x="6600" y="22235"/>
                    <a:pt x="9596" y="23423"/>
                    <a:pt x="12644" y="23423"/>
                  </a:cubicBezTo>
                  <a:cubicBezTo>
                    <a:pt x="14151" y="23423"/>
                    <a:pt x="15671" y="23133"/>
                    <a:pt x="17118" y="22535"/>
                  </a:cubicBezTo>
                  <a:cubicBezTo>
                    <a:pt x="21493" y="20729"/>
                    <a:pt x="24356" y="16457"/>
                    <a:pt x="24356" y="11715"/>
                  </a:cubicBezTo>
                  <a:cubicBezTo>
                    <a:pt x="24356" y="5241"/>
                    <a:pt x="19100" y="0"/>
                    <a:pt x="12641"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9" name="Google Shape;769;p28"/>
          <p:cNvPicPr preferRelativeResize="0"/>
          <p:nvPr/>
        </p:nvPicPr>
        <p:blipFill>
          <a:blip r:embed="rId4">
            <a:alphaModFix/>
          </a:blip>
          <a:stretch>
            <a:fillRect/>
          </a:stretch>
        </p:blipFill>
        <p:spPr>
          <a:xfrm>
            <a:off x="7234936" y="2388288"/>
            <a:ext cx="780176" cy="5356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29"/>
          <p:cNvSpPr txBox="1"/>
          <p:nvPr>
            <p:ph type="title"/>
          </p:nvPr>
        </p:nvSpPr>
        <p:spPr>
          <a:xfrm>
            <a:off x="761950" y="809425"/>
            <a:ext cx="3174900" cy="3525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What is Cloud?</a:t>
            </a:r>
            <a:endParaRPr/>
          </a:p>
        </p:txBody>
      </p:sp>
      <p:sp>
        <p:nvSpPr>
          <p:cNvPr id="775" name="Google Shape;775;p29"/>
          <p:cNvSpPr txBox="1"/>
          <p:nvPr/>
        </p:nvSpPr>
        <p:spPr>
          <a:xfrm>
            <a:off x="2929200" y="3986929"/>
            <a:ext cx="2015700" cy="3120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800">
                <a:solidFill>
                  <a:schemeClr val="accent1"/>
                </a:solidFill>
                <a:latin typeface="Google Sans"/>
                <a:ea typeface="Google Sans"/>
                <a:cs typeface="Google Sans"/>
                <a:sym typeface="Google Sans"/>
              </a:rPr>
              <a:t>… as a service</a:t>
            </a:r>
            <a:endParaRPr b="1" sz="1800">
              <a:solidFill>
                <a:schemeClr val="accent1"/>
              </a:solidFill>
              <a:latin typeface="Google Sans"/>
              <a:ea typeface="Google Sans"/>
              <a:cs typeface="Google Sans"/>
              <a:sym typeface="Google Sans"/>
            </a:endParaRPr>
          </a:p>
        </p:txBody>
      </p:sp>
      <p:sp>
        <p:nvSpPr>
          <p:cNvPr id="776" name="Google Shape;776;p29"/>
          <p:cNvSpPr/>
          <p:nvPr/>
        </p:nvSpPr>
        <p:spPr>
          <a:xfrm>
            <a:off x="3357136" y="2577870"/>
            <a:ext cx="1068000" cy="982200"/>
          </a:xfrm>
          <a:prstGeom prst="roundRect">
            <a:avLst>
              <a:gd fmla="val 16667" name="adj"/>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1179850" y="2577859"/>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txBox="1"/>
          <p:nvPr/>
        </p:nvSpPr>
        <p:spPr>
          <a:xfrm>
            <a:off x="1241525" y="2556515"/>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779" name="Google Shape;779;p29"/>
          <p:cNvSpPr/>
          <p:nvPr/>
        </p:nvSpPr>
        <p:spPr>
          <a:xfrm>
            <a:off x="3357966" y="2570803"/>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780" name="Google Shape;780;p29"/>
          <p:cNvSpPr txBox="1"/>
          <p:nvPr/>
        </p:nvSpPr>
        <p:spPr>
          <a:xfrm>
            <a:off x="3408562" y="2547208"/>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781" name="Google Shape;781;p29"/>
          <p:cNvSpPr/>
          <p:nvPr/>
        </p:nvSpPr>
        <p:spPr>
          <a:xfrm rot="-5400000">
            <a:off x="3389039" y="2527758"/>
            <a:ext cx="1005000" cy="10824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3699903" y="3249729"/>
            <a:ext cx="237000" cy="205200"/>
          </a:xfrm>
          <a:prstGeom prst="star5">
            <a:avLst>
              <a:gd fmla="val 19098" name="adj"/>
              <a:gd fmla="val 105146" name="hf"/>
              <a:gd fmla="val 110557" name="vf"/>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783" name="Google Shape;783;p29"/>
          <p:cNvSpPr/>
          <p:nvPr/>
        </p:nvSpPr>
        <p:spPr>
          <a:xfrm>
            <a:off x="3915898" y="3095712"/>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4056575" y="3249729"/>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4149405" y="3026971"/>
            <a:ext cx="101400" cy="840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txBox="1"/>
          <p:nvPr/>
        </p:nvSpPr>
        <p:spPr>
          <a:xfrm>
            <a:off x="3302050" y="1980671"/>
            <a:ext cx="11790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Medium"/>
                <a:ea typeface="Google Sans Medium"/>
                <a:cs typeface="Google Sans Medium"/>
                <a:sym typeface="Google Sans Medium"/>
              </a:rPr>
              <a:t>Platform</a:t>
            </a:r>
            <a:endParaRPr sz="1600">
              <a:solidFill>
                <a:srgbClr val="434343"/>
              </a:solidFill>
              <a:latin typeface="Google Sans Medium"/>
              <a:ea typeface="Google Sans Medium"/>
              <a:cs typeface="Google Sans Medium"/>
              <a:sym typeface="Google Sans Medium"/>
            </a:endParaRPr>
          </a:p>
        </p:txBody>
      </p:sp>
      <p:sp>
        <p:nvSpPr>
          <p:cNvPr id="787" name="Google Shape;787;p29"/>
          <p:cNvSpPr txBox="1"/>
          <p:nvPr/>
        </p:nvSpPr>
        <p:spPr>
          <a:xfrm>
            <a:off x="950000" y="1972975"/>
            <a:ext cx="15276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Medium"/>
                <a:ea typeface="Google Sans Medium"/>
                <a:cs typeface="Google Sans Medium"/>
                <a:sym typeface="Google Sans Medium"/>
              </a:rPr>
              <a:t>Infrastructure</a:t>
            </a:r>
            <a:endParaRPr sz="1600">
              <a:solidFill>
                <a:srgbClr val="434343"/>
              </a:solidFill>
              <a:latin typeface="Google Sans Medium"/>
              <a:ea typeface="Google Sans Medium"/>
              <a:cs typeface="Google Sans Medium"/>
              <a:sym typeface="Google Sans Medium"/>
            </a:endParaRPr>
          </a:p>
        </p:txBody>
      </p:sp>
      <p:sp>
        <p:nvSpPr>
          <p:cNvPr id="788" name="Google Shape;788;p29"/>
          <p:cNvSpPr txBox="1"/>
          <p:nvPr/>
        </p:nvSpPr>
        <p:spPr>
          <a:xfrm>
            <a:off x="5545450" y="1980671"/>
            <a:ext cx="11586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Medium"/>
                <a:ea typeface="Google Sans Medium"/>
                <a:cs typeface="Google Sans Medium"/>
                <a:sym typeface="Google Sans Medium"/>
              </a:rPr>
              <a:t>Software</a:t>
            </a:r>
            <a:endParaRPr sz="1600">
              <a:solidFill>
                <a:srgbClr val="434343"/>
              </a:solidFill>
              <a:latin typeface="Google Sans Medium"/>
              <a:ea typeface="Google Sans Medium"/>
              <a:cs typeface="Google Sans Medium"/>
              <a:sym typeface="Google Sans Medium"/>
            </a:endParaRPr>
          </a:p>
        </p:txBody>
      </p:sp>
      <p:sp>
        <p:nvSpPr>
          <p:cNvPr id="789" name="Google Shape;789;p29"/>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7" name="Google Shape;797;p29"/>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8387256" y="947918"/>
            <a:ext cx="33715" cy="12"/>
          </a:xfrm>
          <a:custGeom>
            <a:rect b="b" l="l" r="r" t="t"/>
            <a:pathLst>
              <a:path extrusionOk="0" fill="none" h="1" w="2873">
                <a:moveTo>
                  <a:pt x="2873" y="1"/>
                </a:moveTo>
                <a:lnTo>
                  <a:pt x="0" y="1"/>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1" name="Google Shape;801;p29"/>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03" name="Google Shape;803;p29"/>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9"/>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9"/>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9"/>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9"/>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9"/>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9"/>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5" name="Google Shape;825;p29"/>
          <p:cNvPicPr preferRelativeResize="0"/>
          <p:nvPr/>
        </p:nvPicPr>
        <p:blipFill>
          <a:blip r:embed="rId3">
            <a:alphaModFix/>
          </a:blip>
          <a:stretch>
            <a:fillRect/>
          </a:stretch>
        </p:blipFill>
        <p:spPr>
          <a:xfrm>
            <a:off x="5390863" y="2350000"/>
            <a:ext cx="1430325" cy="1430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3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Infrastructure as a Service</a:t>
            </a:r>
            <a:endParaRPr>
              <a:solidFill>
                <a:srgbClr val="434343"/>
              </a:solidFill>
            </a:endParaRPr>
          </a:p>
        </p:txBody>
      </p:sp>
      <p:sp>
        <p:nvSpPr>
          <p:cNvPr id="831" name="Google Shape;831;p30"/>
          <p:cNvSpPr txBox="1"/>
          <p:nvPr/>
        </p:nvSpPr>
        <p:spPr>
          <a:xfrm>
            <a:off x="3302050" y="1980671"/>
            <a:ext cx="11790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CCCCCC"/>
                </a:solidFill>
                <a:latin typeface="Google Sans Medium"/>
                <a:ea typeface="Google Sans Medium"/>
                <a:cs typeface="Google Sans Medium"/>
                <a:sym typeface="Google Sans Medium"/>
              </a:rPr>
              <a:t>PaaS</a:t>
            </a:r>
            <a:endParaRPr sz="1600">
              <a:solidFill>
                <a:srgbClr val="CCCCCC"/>
              </a:solidFill>
              <a:latin typeface="Google Sans Medium"/>
              <a:ea typeface="Google Sans Medium"/>
              <a:cs typeface="Google Sans Medium"/>
              <a:sym typeface="Google Sans Medium"/>
            </a:endParaRPr>
          </a:p>
        </p:txBody>
      </p:sp>
      <p:sp>
        <p:nvSpPr>
          <p:cNvPr id="832" name="Google Shape;832;p30"/>
          <p:cNvSpPr txBox="1"/>
          <p:nvPr/>
        </p:nvSpPr>
        <p:spPr>
          <a:xfrm>
            <a:off x="1058650" y="1972975"/>
            <a:ext cx="13104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Medium"/>
                <a:ea typeface="Google Sans Medium"/>
                <a:cs typeface="Google Sans Medium"/>
                <a:sym typeface="Google Sans Medium"/>
              </a:rPr>
              <a:t>IaaS</a:t>
            </a:r>
            <a:endParaRPr sz="1600">
              <a:solidFill>
                <a:srgbClr val="434343"/>
              </a:solidFill>
              <a:latin typeface="Google Sans Medium"/>
              <a:ea typeface="Google Sans Medium"/>
              <a:cs typeface="Google Sans Medium"/>
              <a:sym typeface="Google Sans Medium"/>
            </a:endParaRPr>
          </a:p>
        </p:txBody>
      </p:sp>
      <p:sp>
        <p:nvSpPr>
          <p:cNvPr id="833" name="Google Shape;833;p30"/>
          <p:cNvSpPr txBox="1"/>
          <p:nvPr/>
        </p:nvSpPr>
        <p:spPr>
          <a:xfrm>
            <a:off x="5545450" y="1980671"/>
            <a:ext cx="11586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CCCCCC"/>
                </a:solidFill>
                <a:latin typeface="Google Sans Medium"/>
                <a:ea typeface="Google Sans Medium"/>
                <a:cs typeface="Google Sans Medium"/>
                <a:sym typeface="Google Sans Medium"/>
              </a:rPr>
              <a:t>SaaS</a:t>
            </a:r>
            <a:endParaRPr sz="1600">
              <a:solidFill>
                <a:srgbClr val="CCCCCC"/>
              </a:solidFill>
              <a:latin typeface="Google Sans Medium"/>
              <a:ea typeface="Google Sans Medium"/>
              <a:cs typeface="Google Sans Medium"/>
              <a:sym typeface="Google Sans Medium"/>
            </a:endParaRPr>
          </a:p>
        </p:txBody>
      </p:sp>
      <p:grpSp>
        <p:nvGrpSpPr>
          <p:cNvPr id="834" name="Google Shape;834;p30"/>
          <p:cNvGrpSpPr/>
          <p:nvPr/>
        </p:nvGrpSpPr>
        <p:grpSpPr>
          <a:xfrm>
            <a:off x="8197628" y="3590769"/>
            <a:ext cx="368859" cy="390767"/>
            <a:chOff x="5718711" y="53939"/>
            <a:chExt cx="403390" cy="427348"/>
          </a:xfrm>
        </p:grpSpPr>
        <p:sp>
          <p:nvSpPr>
            <p:cNvPr id="835" name="Google Shape;835;p30"/>
            <p:cNvSpPr/>
            <p:nvPr/>
          </p:nvSpPr>
          <p:spPr>
            <a:xfrm>
              <a:off x="5803521" y="53939"/>
              <a:ext cx="230767" cy="230164"/>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5940482" y="255319"/>
              <a:ext cx="181618" cy="225967"/>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5980930" y="307163"/>
              <a:ext cx="105509" cy="140862"/>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5718711" y="255319"/>
              <a:ext cx="176524" cy="225967"/>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6009546" y="284167"/>
              <a:ext cx="22046" cy="11023"/>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6039972" y="283872"/>
              <a:ext cx="21892" cy="11023"/>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0"/>
          <p:cNvGrpSpPr/>
          <p:nvPr/>
        </p:nvGrpSpPr>
        <p:grpSpPr>
          <a:xfrm>
            <a:off x="8222568" y="855571"/>
            <a:ext cx="318978" cy="332953"/>
            <a:chOff x="769039" y="2882687"/>
            <a:chExt cx="348839" cy="364122"/>
          </a:xfrm>
        </p:grpSpPr>
        <p:sp>
          <p:nvSpPr>
            <p:cNvPr id="842" name="Google Shape;842;p30"/>
            <p:cNvSpPr/>
            <p:nvPr/>
          </p:nvSpPr>
          <p:spPr>
            <a:xfrm>
              <a:off x="1036045" y="2958501"/>
              <a:ext cx="81833" cy="163640"/>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792702" y="2882687"/>
              <a:ext cx="264337" cy="364122"/>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858931" y="3105947"/>
              <a:ext cx="25485" cy="25485"/>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815480" y="3105947"/>
              <a:ext cx="25485" cy="25485"/>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769039" y="2981882"/>
              <a:ext cx="211287" cy="171725"/>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949143" y="2983679"/>
              <a:ext cx="36868" cy="13"/>
            </a:xfrm>
            <a:custGeom>
              <a:rect b="b" l="l" r="r" t="t"/>
              <a:pathLst>
                <a:path extrusionOk="0" fill="none" h="1" w="2873">
                  <a:moveTo>
                    <a:pt x="2873" y="1"/>
                  </a:moveTo>
                  <a:lnTo>
                    <a:pt x="0" y="1"/>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0"/>
          <p:cNvGrpSpPr/>
          <p:nvPr/>
        </p:nvGrpSpPr>
        <p:grpSpPr>
          <a:xfrm>
            <a:off x="8138986" y="1547666"/>
            <a:ext cx="486129" cy="244995"/>
            <a:chOff x="3729737" y="211265"/>
            <a:chExt cx="531638" cy="267930"/>
          </a:xfrm>
        </p:grpSpPr>
        <p:sp>
          <p:nvSpPr>
            <p:cNvPr id="849" name="Google Shape;849;p30"/>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3912844" y="324551"/>
              <a:ext cx="154940" cy="13"/>
            </a:xfrm>
            <a:custGeom>
              <a:rect b="b" l="l" r="r" t="t"/>
              <a:pathLst>
                <a:path extrusionOk="0" fill="none" h="1" w="12074">
                  <a:moveTo>
                    <a:pt x="12074" y="0"/>
                  </a:moveTo>
                  <a:lnTo>
                    <a:pt x="0"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30"/>
          <p:cNvGrpSpPr/>
          <p:nvPr/>
        </p:nvGrpSpPr>
        <p:grpSpPr>
          <a:xfrm>
            <a:off x="8238308" y="2855660"/>
            <a:ext cx="287472" cy="398992"/>
            <a:chOff x="5131637" y="53041"/>
            <a:chExt cx="314383" cy="436343"/>
          </a:xfrm>
        </p:grpSpPr>
        <p:sp>
          <p:nvSpPr>
            <p:cNvPr id="857" name="Google Shape;857;p30"/>
            <p:cNvSpPr/>
            <p:nvPr/>
          </p:nvSpPr>
          <p:spPr>
            <a:xfrm>
              <a:off x="5156519" y="53041"/>
              <a:ext cx="289501" cy="436343"/>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5156519" y="77910"/>
              <a:ext cx="227161" cy="370718"/>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5149320" y="249185"/>
              <a:ext cx="29977" cy="1484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5195170" y="303569"/>
              <a:ext cx="88121" cy="60441"/>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5197275" y="248287"/>
              <a:ext cx="29977" cy="14834"/>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5131637" y="244835"/>
              <a:ext cx="64753" cy="38074"/>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5201163" y="244835"/>
              <a:ext cx="63251" cy="40166"/>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30"/>
          <p:cNvGrpSpPr/>
          <p:nvPr/>
        </p:nvGrpSpPr>
        <p:grpSpPr>
          <a:xfrm>
            <a:off x="8230091" y="2151799"/>
            <a:ext cx="303912" cy="411712"/>
            <a:chOff x="4502613" y="40452"/>
            <a:chExt cx="332362" cy="450254"/>
          </a:xfrm>
        </p:grpSpPr>
        <p:sp>
          <p:nvSpPr>
            <p:cNvPr id="865" name="Google Shape;865;p30"/>
            <p:cNvSpPr/>
            <p:nvPr/>
          </p:nvSpPr>
          <p:spPr>
            <a:xfrm>
              <a:off x="4502613" y="334740"/>
              <a:ext cx="332362" cy="155966"/>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4679124" y="334740"/>
              <a:ext cx="13" cy="13"/>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4507104" y="40452"/>
              <a:ext cx="323674" cy="294301"/>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4667434" y="58135"/>
              <a:ext cx="18594" cy="6006"/>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4692611" y="66528"/>
              <a:ext cx="18594" cy="6006"/>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4642256" y="6652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4667434" y="7581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4671925" y="195045"/>
              <a:ext cx="88724" cy="339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4726168" y="166313"/>
              <a:ext cx="24292" cy="16207"/>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4681524" y="166313"/>
              <a:ext cx="24587" cy="16207"/>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 name="Google Shape;875;p30"/>
          <p:cNvSpPr/>
          <p:nvPr/>
        </p:nvSpPr>
        <p:spPr>
          <a:xfrm>
            <a:off x="3357136" y="2577870"/>
            <a:ext cx="1068000" cy="982200"/>
          </a:xfrm>
          <a:prstGeom prst="roundRect">
            <a:avLst>
              <a:gd fmla="val 16667" name="adj"/>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1179850" y="2577859"/>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txBox="1"/>
          <p:nvPr/>
        </p:nvSpPr>
        <p:spPr>
          <a:xfrm>
            <a:off x="1241525" y="2556515"/>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878" name="Google Shape;878;p30"/>
          <p:cNvSpPr/>
          <p:nvPr/>
        </p:nvSpPr>
        <p:spPr>
          <a:xfrm>
            <a:off x="3357966" y="2570803"/>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879" name="Google Shape;879;p30"/>
          <p:cNvSpPr txBox="1"/>
          <p:nvPr/>
        </p:nvSpPr>
        <p:spPr>
          <a:xfrm>
            <a:off x="3408562" y="2547208"/>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880" name="Google Shape;880;p30"/>
          <p:cNvSpPr/>
          <p:nvPr/>
        </p:nvSpPr>
        <p:spPr>
          <a:xfrm rot="-5400000">
            <a:off x="3389039" y="2527758"/>
            <a:ext cx="1005000" cy="10824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3699903" y="3249729"/>
            <a:ext cx="237000" cy="205200"/>
          </a:xfrm>
          <a:prstGeom prst="star5">
            <a:avLst>
              <a:gd fmla="val 19098" name="adj"/>
              <a:gd fmla="val 105146" name="hf"/>
              <a:gd fmla="val 110557" name="vf"/>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882" name="Google Shape;882;p30"/>
          <p:cNvSpPr/>
          <p:nvPr/>
        </p:nvSpPr>
        <p:spPr>
          <a:xfrm>
            <a:off x="3915898" y="3095712"/>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4056575" y="3249729"/>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4149405" y="3026971"/>
            <a:ext cx="101400" cy="840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 name="Google Shape;885;p30"/>
          <p:cNvPicPr preferRelativeResize="0"/>
          <p:nvPr/>
        </p:nvPicPr>
        <p:blipFill>
          <a:blip r:embed="rId3">
            <a:alphaModFix/>
          </a:blip>
          <a:stretch>
            <a:fillRect/>
          </a:stretch>
        </p:blipFill>
        <p:spPr>
          <a:xfrm>
            <a:off x="5390863" y="2350000"/>
            <a:ext cx="1430325" cy="1430325"/>
          </a:xfrm>
          <a:prstGeom prst="rect">
            <a:avLst/>
          </a:prstGeom>
          <a:noFill/>
          <a:ln>
            <a:noFill/>
          </a:ln>
        </p:spPr>
      </p:pic>
      <p:sp>
        <p:nvSpPr>
          <p:cNvPr id="886" name="Google Shape;886;p30"/>
          <p:cNvSpPr/>
          <p:nvPr/>
        </p:nvSpPr>
        <p:spPr>
          <a:xfrm>
            <a:off x="3111075" y="2436750"/>
            <a:ext cx="3897000" cy="1376700"/>
          </a:xfrm>
          <a:prstGeom prst="rect">
            <a:avLst/>
          </a:prstGeom>
          <a:solidFill>
            <a:srgbClr val="FFFFFF">
              <a:alpha val="6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3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Platform as a Service</a:t>
            </a:r>
            <a:endParaRPr/>
          </a:p>
        </p:txBody>
      </p:sp>
      <p:sp>
        <p:nvSpPr>
          <p:cNvPr id="892" name="Google Shape;892;p31"/>
          <p:cNvSpPr txBox="1"/>
          <p:nvPr/>
        </p:nvSpPr>
        <p:spPr>
          <a:xfrm>
            <a:off x="3302050" y="1980671"/>
            <a:ext cx="11790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Medium"/>
                <a:ea typeface="Google Sans Medium"/>
                <a:cs typeface="Google Sans Medium"/>
                <a:sym typeface="Google Sans Medium"/>
              </a:rPr>
              <a:t>PaaS</a:t>
            </a:r>
            <a:endParaRPr sz="1600">
              <a:solidFill>
                <a:srgbClr val="434343"/>
              </a:solidFill>
              <a:latin typeface="Google Sans Medium"/>
              <a:ea typeface="Google Sans Medium"/>
              <a:cs typeface="Google Sans Medium"/>
              <a:sym typeface="Google Sans Medium"/>
            </a:endParaRPr>
          </a:p>
        </p:txBody>
      </p:sp>
      <p:sp>
        <p:nvSpPr>
          <p:cNvPr id="893" name="Google Shape;893;p31"/>
          <p:cNvSpPr txBox="1"/>
          <p:nvPr/>
        </p:nvSpPr>
        <p:spPr>
          <a:xfrm>
            <a:off x="1058650" y="1972975"/>
            <a:ext cx="1310400" cy="34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600">
                <a:solidFill>
                  <a:srgbClr val="CCCCCC"/>
                </a:solidFill>
                <a:latin typeface="Google Sans Medium"/>
                <a:ea typeface="Google Sans Medium"/>
                <a:cs typeface="Google Sans Medium"/>
                <a:sym typeface="Google Sans Medium"/>
              </a:rPr>
              <a:t>IaaS</a:t>
            </a:r>
            <a:endParaRPr sz="1600">
              <a:solidFill>
                <a:srgbClr val="CCCCCC"/>
              </a:solidFill>
              <a:latin typeface="Google Sans Medium"/>
              <a:ea typeface="Google Sans Medium"/>
              <a:cs typeface="Google Sans Medium"/>
              <a:sym typeface="Google Sans Medium"/>
            </a:endParaRPr>
          </a:p>
        </p:txBody>
      </p:sp>
      <p:sp>
        <p:nvSpPr>
          <p:cNvPr id="894" name="Google Shape;894;p31"/>
          <p:cNvSpPr txBox="1"/>
          <p:nvPr/>
        </p:nvSpPr>
        <p:spPr>
          <a:xfrm>
            <a:off x="5545450" y="1980671"/>
            <a:ext cx="11586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CCCCCC"/>
                </a:solidFill>
                <a:latin typeface="Google Sans Medium"/>
                <a:ea typeface="Google Sans Medium"/>
                <a:cs typeface="Google Sans Medium"/>
                <a:sym typeface="Google Sans Medium"/>
              </a:rPr>
              <a:t>SaaS</a:t>
            </a:r>
            <a:endParaRPr sz="1600">
              <a:solidFill>
                <a:srgbClr val="CCCCCC"/>
              </a:solidFill>
              <a:latin typeface="Google Sans Medium"/>
              <a:ea typeface="Google Sans Medium"/>
              <a:cs typeface="Google Sans Medium"/>
              <a:sym typeface="Google Sans Medium"/>
            </a:endParaRPr>
          </a:p>
        </p:txBody>
      </p:sp>
      <p:grpSp>
        <p:nvGrpSpPr>
          <p:cNvPr id="895" name="Google Shape;895;p31"/>
          <p:cNvGrpSpPr/>
          <p:nvPr/>
        </p:nvGrpSpPr>
        <p:grpSpPr>
          <a:xfrm>
            <a:off x="8138986" y="855571"/>
            <a:ext cx="486169" cy="3125982"/>
            <a:chOff x="8138986" y="855571"/>
            <a:chExt cx="486169" cy="3125982"/>
          </a:xfrm>
        </p:grpSpPr>
        <p:sp>
          <p:nvSpPr>
            <p:cNvPr id="896" name="Google Shape;896;p31"/>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1"/>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1"/>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2DD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4" name="Google Shape;904;p31"/>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8387256" y="947918"/>
              <a:ext cx="33715" cy="12"/>
            </a:xfrm>
            <a:custGeom>
              <a:rect b="b" l="l" r="r" t="t"/>
              <a:pathLst>
                <a:path extrusionOk="0" fill="none" h="1" w="2873">
                  <a:moveTo>
                    <a:pt x="2873" y="1"/>
                  </a:moveTo>
                  <a:lnTo>
                    <a:pt x="0" y="1"/>
                  </a:ln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8" name="Google Shape;908;p31"/>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31"/>
          <p:cNvSpPr/>
          <p:nvPr/>
        </p:nvSpPr>
        <p:spPr>
          <a:xfrm>
            <a:off x="3357136" y="2577870"/>
            <a:ext cx="1068000" cy="982200"/>
          </a:xfrm>
          <a:prstGeom prst="roundRect">
            <a:avLst>
              <a:gd fmla="val 16667" name="adj"/>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1179850" y="2577859"/>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txBox="1"/>
          <p:nvPr/>
        </p:nvSpPr>
        <p:spPr>
          <a:xfrm>
            <a:off x="1241525" y="2556515"/>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935" name="Google Shape;935;p31"/>
          <p:cNvSpPr/>
          <p:nvPr/>
        </p:nvSpPr>
        <p:spPr>
          <a:xfrm>
            <a:off x="3357966" y="2570803"/>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936" name="Google Shape;936;p31"/>
          <p:cNvSpPr txBox="1"/>
          <p:nvPr/>
        </p:nvSpPr>
        <p:spPr>
          <a:xfrm>
            <a:off x="3408562" y="2547208"/>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937" name="Google Shape;937;p31"/>
          <p:cNvSpPr/>
          <p:nvPr/>
        </p:nvSpPr>
        <p:spPr>
          <a:xfrm rot="-5400000">
            <a:off x="3389039" y="2527758"/>
            <a:ext cx="1005000" cy="10824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3699903" y="3249729"/>
            <a:ext cx="237000" cy="205200"/>
          </a:xfrm>
          <a:prstGeom prst="star5">
            <a:avLst>
              <a:gd fmla="val 19098" name="adj"/>
              <a:gd fmla="val 105146" name="hf"/>
              <a:gd fmla="val 110557" name="vf"/>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939" name="Google Shape;939;p31"/>
          <p:cNvSpPr/>
          <p:nvPr/>
        </p:nvSpPr>
        <p:spPr>
          <a:xfrm>
            <a:off x="3915898" y="3095712"/>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4056575" y="3249729"/>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4149405" y="3026971"/>
            <a:ext cx="101400" cy="840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2" name="Google Shape;942;p31"/>
          <p:cNvPicPr preferRelativeResize="0"/>
          <p:nvPr/>
        </p:nvPicPr>
        <p:blipFill>
          <a:blip r:embed="rId3">
            <a:alphaModFix/>
          </a:blip>
          <a:stretch>
            <a:fillRect/>
          </a:stretch>
        </p:blipFill>
        <p:spPr>
          <a:xfrm>
            <a:off x="5390863" y="2350000"/>
            <a:ext cx="1430325" cy="1430325"/>
          </a:xfrm>
          <a:prstGeom prst="rect">
            <a:avLst/>
          </a:prstGeom>
          <a:noFill/>
          <a:ln>
            <a:noFill/>
          </a:ln>
        </p:spPr>
      </p:pic>
      <p:sp>
        <p:nvSpPr>
          <p:cNvPr id="943" name="Google Shape;943;p31"/>
          <p:cNvSpPr/>
          <p:nvPr/>
        </p:nvSpPr>
        <p:spPr>
          <a:xfrm>
            <a:off x="1058650" y="2436750"/>
            <a:ext cx="1494300" cy="1376700"/>
          </a:xfrm>
          <a:prstGeom prst="rect">
            <a:avLst/>
          </a:prstGeom>
          <a:solidFill>
            <a:srgbClr val="FFFFFF">
              <a:alpha val="6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5356488" y="2436750"/>
            <a:ext cx="1494300" cy="1376700"/>
          </a:xfrm>
          <a:prstGeom prst="rect">
            <a:avLst/>
          </a:prstGeom>
          <a:solidFill>
            <a:srgbClr val="FFFFFF">
              <a:alpha val="6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3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Software</a:t>
            </a:r>
            <a:r>
              <a:rPr lang="en"/>
              <a:t> as a Service</a:t>
            </a:r>
            <a:endParaRPr sz="1600">
              <a:solidFill>
                <a:srgbClr val="CCCCCC"/>
              </a:solidFill>
            </a:endParaRPr>
          </a:p>
        </p:txBody>
      </p:sp>
      <p:sp>
        <p:nvSpPr>
          <p:cNvPr id="950" name="Google Shape;950;p32"/>
          <p:cNvSpPr txBox="1"/>
          <p:nvPr/>
        </p:nvSpPr>
        <p:spPr>
          <a:xfrm>
            <a:off x="3302050" y="1980671"/>
            <a:ext cx="1179000" cy="34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600">
                <a:solidFill>
                  <a:srgbClr val="CCCCCC"/>
                </a:solidFill>
                <a:latin typeface="Google Sans Medium"/>
                <a:ea typeface="Google Sans Medium"/>
                <a:cs typeface="Google Sans Medium"/>
                <a:sym typeface="Google Sans Medium"/>
              </a:rPr>
              <a:t>PaaS</a:t>
            </a:r>
            <a:endParaRPr sz="1600">
              <a:solidFill>
                <a:srgbClr val="CCCCCC"/>
              </a:solidFill>
              <a:latin typeface="Google Sans Medium"/>
              <a:ea typeface="Google Sans Medium"/>
              <a:cs typeface="Google Sans Medium"/>
              <a:sym typeface="Google Sans Medium"/>
            </a:endParaRPr>
          </a:p>
        </p:txBody>
      </p:sp>
      <p:sp>
        <p:nvSpPr>
          <p:cNvPr id="951" name="Google Shape;951;p32"/>
          <p:cNvSpPr txBox="1"/>
          <p:nvPr/>
        </p:nvSpPr>
        <p:spPr>
          <a:xfrm>
            <a:off x="1058650" y="1972975"/>
            <a:ext cx="1310400" cy="34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CCCCCC"/>
                </a:solidFill>
                <a:latin typeface="Google Sans Medium"/>
                <a:ea typeface="Google Sans Medium"/>
                <a:cs typeface="Google Sans Medium"/>
                <a:sym typeface="Google Sans Medium"/>
              </a:rPr>
              <a:t>IaaS</a:t>
            </a:r>
            <a:endParaRPr sz="1600">
              <a:solidFill>
                <a:srgbClr val="CCCCCC"/>
              </a:solidFill>
              <a:latin typeface="Google Sans Medium"/>
              <a:ea typeface="Google Sans Medium"/>
              <a:cs typeface="Google Sans Medium"/>
              <a:sym typeface="Google Sans Medium"/>
            </a:endParaRPr>
          </a:p>
        </p:txBody>
      </p:sp>
      <p:sp>
        <p:nvSpPr>
          <p:cNvPr id="952" name="Google Shape;952;p32"/>
          <p:cNvSpPr txBox="1"/>
          <p:nvPr/>
        </p:nvSpPr>
        <p:spPr>
          <a:xfrm>
            <a:off x="5545450" y="1980671"/>
            <a:ext cx="1158600" cy="34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600">
                <a:solidFill>
                  <a:srgbClr val="434343"/>
                </a:solidFill>
                <a:latin typeface="Google Sans Medium"/>
                <a:ea typeface="Google Sans Medium"/>
                <a:cs typeface="Google Sans Medium"/>
                <a:sym typeface="Google Sans Medium"/>
              </a:rPr>
              <a:t>SaaS</a:t>
            </a:r>
            <a:endParaRPr sz="1600">
              <a:solidFill>
                <a:srgbClr val="434343"/>
              </a:solidFill>
              <a:latin typeface="Google Sans Medium"/>
              <a:ea typeface="Google Sans Medium"/>
              <a:cs typeface="Google Sans Medium"/>
              <a:sym typeface="Google Sans Medium"/>
            </a:endParaRPr>
          </a:p>
        </p:txBody>
      </p:sp>
      <p:sp>
        <p:nvSpPr>
          <p:cNvPr id="953" name="Google Shape;953;p32"/>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32"/>
          <p:cNvGrpSpPr/>
          <p:nvPr/>
        </p:nvGrpSpPr>
        <p:grpSpPr>
          <a:xfrm>
            <a:off x="8222568" y="855571"/>
            <a:ext cx="318984" cy="332981"/>
            <a:chOff x="8222568" y="855571"/>
            <a:chExt cx="318984" cy="332981"/>
          </a:xfrm>
        </p:grpSpPr>
        <p:sp>
          <p:nvSpPr>
            <p:cNvPr id="960" name="Google Shape;960;p32"/>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EF9B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2" name="Google Shape;962;p32"/>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8387256" y="947918"/>
              <a:ext cx="33715" cy="12"/>
            </a:xfrm>
            <a:custGeom>
              <a:rect b="b" l="l" r="r" t="t"/>
              <a:pathLst>
                <a:path extrusionOk="0" fill="none" h="1" w="2873">
                  <a:moveTo>
                    <a:pt x="2873" y="1"/>
                  </a:moveTo>
                  <a:lnTo>
                    <a:pt x="0" y="1"/>
                  </a:lnTo>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966" name="Google Shape;966;p32"/>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chemeClr val="accent2"/>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3357136" y="2577870"/>
            <a:ext cx="1068000" cy="982200"/>
          </a:xfrm>
          <a:prstGeom prst="roundRect">
            <a:avLst>
              <a:gd fmla="val 16667" name="adj"/>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1179850" y="2577859"/>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txBox="1"/>
          <p:nvPr/>
        </p:nvSpPr>
        <p:spPr>
          <a:xfrm>
            <a:off x="1241525" y="2556515"/>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993" name="Google Shape;993;p32"/>
          <p:cNvSpPr/>
          <p:nvPr/>
        </p:nvSpPr>
        <p:spPr>
          <a:xfrm>
            <a:off x="3357966" y="2570803"/>
            <a:ext cx="1068000" cy="982200"/>
          </a:xfrm>
          <a:prstGeom prst="roundRect">
            <a:avLst>
              <a:gd fmla="val 16667"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994" name="Google Shape;994;p32"/>
          <p:cNvSpPr txBox="1"/>
          <p:nvPr/>
        </p:nvSpPr>
        <p:spPr>
          <a:xfrm>
            <a:off x="3408562" y="2547208"/>
            <a:ext cx="4443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&gt;</a:t>
            </a:r>
            <a:endParaRPr sz="1800">
              <a:solidFill>
                <a:srgbClr val="FFFFFF"/>
              </a:solidFill>
            </a:endParaRPr>
          </a:p>
        </p:txBody>
      </p:sp>
      <p:sp>
        <p:nvSpPr>
          <p:cNvPr id="995" name="Google Shape;995;p32"/>
          <p:cNvSpPr/>
          <p:nvPr/>
        </p:nvSpPr>
        <p:spPr>
          <a:xfrm rot="-5400000">
            <a:off x="3389039" y="2527758"/>
            <a:ext cx="1005000" cy="10824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3699903" y="3249729"/>
            <a:ext cx="237000" cy="205200"/>
          </a:xfrm>
          <a:prstGeom prst="star5">
            <a:avLst>
              <a:gd fmla="val 19098" name="adj"/>
              <a:gd fmla="val 105146" name="hf"/>
              <a:gd fmla="val 110557" name="vf"/>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997" name="Google Shape;997;p32"/>
          <p:cNvSpPr/>
          <p:nvPr/>
        </p:nvSpPr>
        <p:spPr>
          <a:xfrm>
            <a:off x="3915898" y="3095712"/>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4056575" y="3249729"/>
            <a:ext cx="152400" cy="1206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4149405" y="3026971"/>
            <a:ext cx="101400" cy="840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0" name="Google Shape;1000;p32"/>
          <p:cNvPicPr preferRelativeResize="0"/>
          <p:nvPr/>
        </p:nvPicPr>
        <p:blipFill>
          <a:blip r:embed="rId3">
            <a:alphaModFix/>
          </a:blip>
          <a:stretch>
            <a:fillRect/>
          </a:stretch>
        </p:blipFill>
        <p:spPr>
          <a:xfrm>
            <a:off x="5390863" y="2350000"/>
            <a:ext cx="1430325" cy="1430325"/>
          </a:xfrm>
          <a:prstGeom prst="rect">
            <a:avLst/>
          </a:prstGeom>
          <a:noFill/>
          <a:ln>
            <a:noFill/>
          </a:ln>
        </p:spPr>
      </p:pic>
      <p:sp>
        <p:nvSpPr>
          <p:cNvPr id="1001" name="Google Shape;1001;p32"/>
          <p:cNvSpPr/>
          <p:nvPr/>
        </p:nvSpPr>
        <p:spPr>
          <a:xfrm>
            <a:off x="1058650" y="2436750"/>
            <a:ext cx="3618900" cy="1376700"/>
          </a:xfrm>
          <a:prstGeom prst="rect">
            <a:avLst/>
          </a:prstGeom>
          <a:solidFill>
            <a:srgbClr val="FFFFFF">
              <a:alpha val="64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33"/>
          <p:cNvSpPr txBox="1"/>
          <p:nvPr>
            <p:ph type="title"/>
          </p:nvPr>
        </p:nvSpPr>
        <p:spPr>
          <a:xfrm>
            <a:off x="761825" y="457175"/>
            <a:ext cx="8420100" cy="704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No need to manage your own infrastructure. </a:t>
            </a:r>
            <a:endParaRPr/>
          </a:p>
          <a:p>
            <a:pPr indent="0" lvl="0" marL="0" rtl="0" algn="l">
              <a:spcBef>
                <a:spcPts val="0"/>
              </a:spcBef>
              <a:spcAft>
                <a:spcPts val="0"/>
              </a:spcAft>
              <a:buNone/>
            </a:pPr>
            <a:r>
              <a:rPr lang="en"/>
              <a:t>Use managed services instead.</a:t>
            </a:r>
            <a:endParaRPr/>
          </a:p>
        </p:txBody>
      </p:sp>
      <p:sp>
        <p:nvSpPr>
          <p:cNvPr id="1007" name="Google Shape;1007;p33"/>
          <p:cNvSpPr txBox="1"/>
          <p:nvPr/>
        </p:nvSpPr>
        <p:spPr>
          <a:xfrm>
            <a:off x="847594" y="2361768"/>
            <a:ext cx="4698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700" u="none" cap="none" strike="noStrike">
                <a:solidFill>
                  <a:srgbClr val="B7B7B7"/>
                </a:solidFill>
                <a:latin typeface="Roboto"/>
                <a:ea typeface="Roboto"/>
                <a:cs typeface="Roboto"/>
                <a:sym typeface="Roboto"/>
              </a:rPr>
              <a:t>Cloud Storage</a:t>
            </a:r>
            <a:endParaRPr sz="700">
              <a:solidFill>
                <a:srgbClr val="B7B7B7"/>
              </a:solidFill>
              <a:latin typeface="Roboto"/>
              <a:ea typeface="Roboto"/>
              <a:cs typeface="Roboto"/>
              <a:sym typeface="Roboto"/>
            </a:endParaRPr>
          </a:p>
        </p:txBody>
      </p:sp>
      <p:sp>
        <p:nvSpPr>
          <p:cNvPr id="1008" name="Google Shape;1008;p33"/>
          <p:cNvSpPr txBox="1"/>
          <p:nvPr/>
        </p:nvSpPr>
        <p:spPr>
          <a:xfrm>
            <a:off x="2022271" y="2361768"/>
            <a:ext cx="4698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700" u="none" cap="none" strike="noStrike">
                <a:solidFill>
                  <a:srgbClr val="B7B7B7"/>
                </a:solidFill>
                <a:latin typeface="Roboto"/>
                <a:ea typeface="Roboto"/>
                <a:cs typeface="Roboto"/>
                <a:sym typeface="Roboto"/>
              </a:rPr>
              <a:t>Cloud Bigtable</a:t>
            </a:r>
            <a:endParaRPr sz="700">
              <a:solidFill>
                <a:srgbClr val="B7B7B7"/>
              </a:solidFill>
              <a:latin typeface="Roboto"/>
              <a:ea typeface="Roboto"/>
              <a:cs typeface="Roboto"/>
              <a:sym typeface="Roboto"/>
            </a:endParaRPr>
          </a:p>
        </p:txBody>
      </p:sp>
      <p:sp>
        <p:nvSpPr>
          <p:cNvPr id="1009" name="Google Shape;1009;p33"/>
          <p:cNvSpPr txBox="1"/>
          <p:nvPr/>
        </p:nvSpPr>
        <p:spPr>
          <a:xfrm>
            <a:off x="1359521" y="2361773"/>
            <a:ext cx="6141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700" u="none" cap="none" strike="noStrike">
                <a:solidFill>
                  <a:srgbClr val="B7B7B7"/>
                </a:solidFill>
                <a:latin typeface="Roboto"/>
                <a:ea typeface="Roboto"/>
                <a:cs typeface="Roboto"/>
                <a:sym typeface="Roboto"/>
              </a:rPr>
              <a:t>Cloud Datastore</a:t>
            </a:r>
            <a:endParaRPr sz="700">
              <a:solidFill>
                <a:srgbClr val="B7B7B7"/>
              </a:solidFill>
              <a:latin typeface="Roboto"/>
              <a:ea typeface="Roboto"/>
              <a:cs typeface="Roboto"/>
              <a:sym typeface="Roboto"/>
            </a:endParaRPr>
          </a:p>
        </p:txBody>
      </p:sp>
      <p:sp>
        <p:nvSpPr>
          <p:cNvPr id="1010" name="Google Shape;1010;p33"/>
          <p:cNvSpPr txBox="1"/>
          <p:nvPr/>
        </p:nvSpPr>
        <p:spPr>
          <a:xfrm>
            <a:off x="2649065" y="2361768"/>
            <a:ext cx="4698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700" u="none" cap="none" strike="noStrike">
                <a:solidFill>
                  <a:srgbClr val="B7B7B7"/>
                </a:solidFill>
                <a:latin typeface="Roboto"/>
                <a:ea typeface="Roboto"/>
                <a:cs typeface="Roboto"/>
                <a:sym typeface="Roboto"/>
              </a:rPr>
              <a:t>Cloud </a:t>
            </a:r>
            <a:endParaRPr i="0" sz="7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808080"/>
              </a:buClr>
              <a:buFont typeface="Open Sans"/>
              <a:buNone/>
            </a:pPr>
            <a:r>
              <a:rPr i="0" lang="en" sz="700" u="none" cap="none" strike="noStrike">
                <a:solidFill>
                  <a:srgbClr val="B7B7B7"/>
                </a:solidFill>
                <a:latin typeface="Roboto"/>
                <a:ea typeface="Roboto"/>
                <a:cs typeface="Roboto"/>
                <a:sym typeface="Roboto"/>
              </a:rPr>
              <a:t>SQL</a:t>
            </a:r>
            <a:endParaRPr sz="700">
              <a:solidFill>
                <a:srgbClr val="B7B7B7"/>
              </a:solidFill>
              <a:latin typeface="Roboto"/>
              <a:ea typeface="Roboto"/>
              <a:cs typeface="Roboto"/>
              <a:sym typeface="Roboto"/>
            </a:endParaRPr>
          </a:p>
        </p:txBody>
      </p:sp>
      <p:pic>
        <p:nvPicPr>
          <p:cNvPr descr="Cloud-Bigtable.png" id="1011" name="Google Shape;1011;p33"/>
          <p:cNvPicPr preferRelativeResize="0"/>
          <p:nvPr/>
        </p:nvPicPr>
        <p:blipFill rotWithShape="1">
          <a:blip r:embed="rId3">
            <a:alphaModFix/>
          </a:blip>
          <a:srcRect b="5092" l="0" r="0" t="5092"/>
          <a:stretch/>
        </p:blipFill>
        <p:spPr>
          <a:xfrm>
            <a:off x="2083752" y="1973257"/>
            <a:ext cx="415800" cy="373500"/>
          </a:xfrm>
          <a:prstGeom prst="rect">
            <a:avLst/>
          </a:prstGeom>
          <a:noFill/>
          <a:ln>
            <a:noFill/>
          </a:ln>
        </p:spPr>
      </p:pic>
      <p:pic>
        <p:nvPicPr>
          <p:cNvPr descr="Cloud-Storage.png" id="1012" name="Google Shape;1012;p33"/>
          <p:cNvPicPr preferRelativeResize="0"/>
          <p:nvPr/>
        </p:nvPicPr>
        <p:blipFill rotWithShape="1">
          <a:blip r:embed="rId4">
            <a:alphaModFix/>
          </a:blip>
          <a:srcRect b="5092" l="0" r="0" t="5092"/>
          <a:stretch/>
        </p:blipFill>
        <p:spPr>
          <a:xfrm>
            <a:off x="881373" y="1973257"/>
            <a:ext cx="415800" cy="373500"/>
          </a:xfrm>
          <a:prstGeom prst="rect">
            <a:avLst/>
          </a:prstGeom>
          <a:noFill/>
          <a:ln>
            <a:noFill/>
          </a:ln>
        </p:spPr>
      </p:pic>
      <p:pic>
        <p:nvPicPr>
          <p:cNvPr descr="Cloud-Datastore.png" id="1013" name="Google Shape;1013;p33"/>
          <p:cNvPicPr preferRelativeResize="0"/>
          <p:nvPr/>
        </p:nvPicPr>
        <p:blipFill rotWithShape="1">
          <a:blip r:embed="rId5">
            <a:alphaModFix/>
          </a:blip>
          <a:srcRect b="5092" l="0" r="0" t="5092"/>
          <a:stretch/>
        </p:blipFill>
        <p:spPr>
          <a:xfrm>
            <a:off x="1458671" y="1973257"/>
            <a:ext cx="415800" cy="373500"/>
          </a:xfrm>
          <a:prstGeom prst="rect">
            <a:avLst/>
          </a:prstGeom>
          <a:noFill/>
          <a:ln>
            <a:noFill/>
          </a:ln>
        </p:spPr>
      </p:pic>
      <p:pic>
        <p:nvPicPr>
          <p:cNvPr descr="Cloud-SQL.png" id="1014" name="Google Shape;1014;p33"/>
          <p:cNvPicPr preferRelativeResize="0"/>
          <p:nvPr/>
        </p:nvPicPr>
        <p:blipFill rotWithShape="1">
          <a:blip r:embed="rId6">
            <a:alphaModFix/>
          </a:blip>
          <a:srcRect b="5092" l="0" r="0" t="5092"/>
          <a:stretch/>
        </p:blipFill>
        <p:spPr>
          <a:xfrm>
            <a:off x="2676380" y="1973257"/>
            <a:ext cx="415800" cy="373500"/>
          </a:xfrm>
          <a:prstGeom prst="rect">
            <a:avLst/>
          </a:prstGeom>
          <a:noFill/>
          <a:ln>
            <a:noFill/>
          </a:ln>
        </p:spPr>
      </p:pic>
      <p:sp>
        <p:nvSpPr>
          <p:cNvPr id="1015" name="Google Shape;1015;p33"/>
          <p:cNvSpPr txBox="1"/>
          <p:nvPr/>
        </p:nvSpPr>
        <p:spPr>
          <a:xfrm>
            <a:off x="3240570" y="2361768"/>
            <a:ext cx="4698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700">
                <a:solidFill>
                  <a:srgbClr val="B7B7B7"/>
                </a:solidFill>
                <a:latin typeface="Roboto"/>
                <a:ea typeface="Roboto"/>
                <a:cs typeface="Roboto"/>
                <a:sym typeface="Roboto"/>
              </a:rPr>
              <a:t>Cloud Spanner</a:t>
            </a:r>
            <a:endParaRPr i="0" sz="700" u="none" cap="none" strike="noStrike">
              <a:solidFill>
                <a:srgbClr val="B7B7B7"/>
              </a:solidFill>
              <a:latin typeface="Roboto"/>
              <a:ea typeface="Roboto"/>
              <a:cs typeface="Roboto"/>
              <a:sym typeface="Roboto"/>
            </a:endParaRPr>
          </a:p>
        </p:txBody>
      </p:sp>
      <p:pic>
        <p:nvPicPr>
          <p:cNvPr descr="Cloud-Spanner.png" id="1016" name="Google Shape;1016;p33"/>
          <p:cNvPicPr preferRelativeResize="0"/>
          <p:nvPr/>
        </p:nvPicPr>
        <p:blipFill rotWithShape="1">
          <a:blip r:embed="rId7">
            <a:alphaModFix/>
          </a:blip>
          <a:srcRect b="5092" l="0" r="0" t="5092"/>
          <a:stretch/>
        </p:blipFill>
        <p:spPr>
          <a:xfrm>
            <a:off x="3267683" y="1973257"/>
            <a:ext cx="415800" cy="373500"/>
          </a:xfrm>
          <a:prstGeom prst="rect">
            <a:avLst/>
          </a:prstGeom>
          <a:noFill/>
          <a:ln>
            <a:noFill/>
          </a:ln>
        </p:spPr>
      </p:pic>
      <p:pic>
        <p:nvPicPr>
          <p:cNvPr id="1017" name="Google Shape;1017;p33"/>
          <p:cNvPicPr preferRelativeResize="0"/>
          <p:nvPr/>
        </p:nvPicPr>
        <p:blipFill>
          <a:blip r:embed="rId8">
            <a:alphaModFix/>
          </a:blip>
          <a:stretch>
            <a:fillRect/>
          </a:stretch>
        </p:blipFill>
        <p:spPr>
          <a:xfrm>
            <a:off x="795815" y="3021376"/>
            <a:ext cx="573390" cy="373600"/>
          </a:xfrm>
          <a:prstGeom prst="rect">
            <a:avLst/>
          </a:prstGeom>
          <a:noFill/>
          <a:ln>
            <a:noFill/>
          </a:ln>
        </p:spPr>
      </p:pic>
      <p:pic>
        <p:nvPicPr>
          <p:cNvPr id="1018" name="Google Shape;1018;p33"/>
          <p:cNvPicPr preferRelativeResize="0"/>
          <p:nvPr/>
        </p:nvPicPr>
        <p:blipFill>
          <a:blip r:embed="rId9">
            <a:alphaModFix/>
          </a:blip>
          <a:stretch>
            <a:fillRect/>
          </a:stretch>
        </p:blipFill>
        <p:spPr>
          <a:xfrm>
            <a:off x="790625" y="3399149"/>
            <a:ext cx="573374" cy="336853"/>
          </a:xfrm>
          <a:prstGeom prst="rect">
            <a:avLst/>
          </a:prstGeom>
          <a:noFill/>
          <a:ln>
            <a:noFill/>
          </a:ln>
        </p:spPr>
      </p:pic>
      <p:pic>
        <p:nvPicPr>
          <p:cNvPr id="1019" name="Google Shape;1019;p33"/>
          <p:cNvPicPr preferRelativeResize="0"/>
          <p:nvPr/>
        </p:nvPicPr>
        <p:blipFill>
          <a:blip r:embed="rId10">
            <a:alphaModFix/>
          </a:blip>
          <a:stretch>
            <a:fillRect/>
          </a:stretch>
        </p:blipFill>
        <p:spPr>
          <a:xfrm>
            <a:off x="1738701" y="3021373"/>
            <a:ext cx="469824" cy="626429"/>
          </a:xfrm>
          <a:prstGeom prst="rect">
            <a:avLst/>
          </a:prstGeom>
          <a:noFill/>
          <a:ln>
            <a:noFill/>
          </a:ln>
        </p:spPr>
      </p:pic>
      <p:cxnSp>
        <p:nvCxnSpPr>
          <p:cNvPr id="1020" name="Google Shape;1020;p33"/>
          <p:cNvCxnSpPr/>
          <p:nvPr/>
        </p:nvCxnSpPr>
        <p:spPr>
          <a:xfrm flipH="1" rot="10800000">
            <a:off x="2832686" y="3179093"/>
            <a:ext cx="666600" cy="6600"/>
          </a:xfrm>
          <a:prstGeom prst="straightConnector1">
            <a:avLst/>
          </a:prstGeom>
          <a:noFill/>
          <a:ln cap="flat" cmpd="sng" w="9525">
            <a:solidFill>
              <a:srgbClr val="666666"/>
            </a:solidFill>
            <a:prstDash val="solid"/>
            <a:round/>
            <a:headEnd len="med" w="med" type="none"/>
            <a:tailEnd len="med" w="med" type="none"/>
          </a:ln>
        </p:spPr>
      </p:cxnSp>
      <p:cxnSp>
        <p:nvCxnSpPr>
          <p:cNvPr id="1021" name="Google Shape;1021;p33"/>
          <p:cNvCxnSpPr/>
          <p:nvPr/>
        </p:nvCxnSpPr>
        <p:spPr>
          <a:xfrm flipH="1" rot="10800000">
            <a:off x="2832686" y="3298605"/>
            <a:ext cx="666600" cy="6600"/>
          </a:xfrm>
          <a:prstGeom prst="straightConnector1">
            <a:avLst/>
          </a:prstGeom>
          <a:noFill/>
          <a:ln cap="flat" cmpd="sng" w="9525">
            <a:solidFill>
              <a:srgbClr val="666666"/>
            </a:solidFill>
            <a:prstDash val="solid"/>
            <a:round/>
            <a:headEnd len="med" w="med" type="none"/>
            <a:tailEnd len="med" w="med" type="none"/>
          </a:ln>
        </p:spPr>
      </p:cxnSp>
      <p:cxnSp>
        <p:nvCxnSpPr>
          <p:cNvPr id="1022" name="Google Shape;1022;p33"/>
          <p:cNvCxnSpPr/>
          <p:nvPr/>
        </p:nvCxnSpPr>
        <p:spPr>
          <a:xfrm flipH="1" rot="10800000">
            <a:off x="2832686" y="3418117"/>
            <a:ext cx="666600" cy="6600"/>
          </a:xfrm>
          <a:prstGeom prst="straightConnector1">
            <a:avLst/>
          </a:prstGeom>
          <a:noFill/>
          <a:ln cap="flat" cmpd="sng" w="9525">
            <a:solidFill>
              <a:srgbClr val="666666"/>
            </a:solidFill>
            <a:prstDash val="solid"/>
            <a:round/>
            <a:headEnd len="med" w="med" type="none"/>
            <a:tailEnd len="med" w="med" type="none"/>
          </a:ln>
        </p:spPr>
      </p:cxnSp>
      <p:cxnSp>
        <p:nvCxnSpPr>
          <p:cNvPr id="1023" name="Google Shape;1023;p33"/>
          <p:cNvCxnSpPr/>
          <p:nvPr/>
        </p:nvCxnSpPr>
        <p:spPr>
          <a:xfrm flipH="1" rot="10800000">
            <a:off x="2832686" y="3537629"/>
            <a:ext cx="666600" cy="6600"/>
          </a:xfrm>
          <a:prstGeom prst="straightConnector1">
            <a:avLst/>
          </a:prstGeom>
          <a:noFill/>
          <a:ln cap="flat" cmpd="sng" w="9525">
            <a:solidFill>
              <a:srgbClr val="666666"/>
            </a:solidFill>
            <a:prstDash val="solid"/>
            <a:round/>
            <a:headEnd len="med" w="med" type="none"/>
            <a:tailEnd len="med" w="med" type="none"/>
          </a:ln>
        </p:spPr>
      </p:cxnSp>
      <p:sp>
        <p:nvSpPr>
          <p:cNvPr id="1024" name="Google Shape;1024;p33"/>
          <p:cNvSpPr txBox="1"/>
          <p:nvPr/>
        </p:nvSpPr>
        <p:spPr>
          <a:xfrm>
            <a:off x="2729467" y="2989508"/>
            <a:ext cx="692700" cy="1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Roboto"/>
                <a:ea typeface="Roboto"/>
                <a:cs typeface="Roboto"/>
                <a:sym typeface="Roboto"/>
              </a:rPr>
              <a:t>CustId </a:t>
            </a:r>
            <a:endParaRPr sz="800">
              <a:solidFill>
                <a:srgbClr val="434343"/>
              </a:solidFill>
              <a:latin typeface="Roboto"/>
              <a:ea typeface="Roboto"/>
              <a:cs typeface="Roboto"/>
              <a:sym typeface="Roboto"/>
            </a:endParaRPr>
          </a:p>
        </p:txBody>
      </p:sp>
      <p:cxnSp>
        <p:nvCxnSpPr>
          <p:cNvPr id="1025" name="Google Shape;1025;p33"/>
          <p:cNvCxnSpPr/>
          <p:nvPr/>
        </p:nvCxnSpPr>
        <p:spPr>
          <a:xfrm>
            <a:off x="3162756" y="3068200"/>
            <a:ext cx="3300" cy="566700"/>
          </a:xfrm>
          <a:prstGeom prst="straightConnector1">
            <a:avLst/>
          </a:prstGeom>
          <a:noFill/>
          <a:ln cap="flat" cmpd="sng" w="9525">
            <a:solidFill>
              <a:srgbClr val="666666"/>
            </a:solidFill>
            <a:prstDash val="solid"/>
            <a:round/>
            <a:headEnd len="med" w="med" type="none"/>
            <a:tailEnd len="med" w="med" type="none"/>
          </a:ln>
        </p:spPr>
      </p:cxnSp>
      <p:cxnSp>
        <p:nvCxnSpPr>
          <p:cNvPr id="1026" name="Google Shape;1026;p33"/>
          <p:cNvCxnSpPr/>
          <p:nvPr/>
        </p:nvCxnSpPr>
        <p:spPr>
          <a:xfrm>
            <a:off x="3874961" y="1610516"/>
            <a:ext cx="26100" cy="2673900"/>
          </a:xfrm>
          <a:prstGeom prst="straightConnector1">
            <a:avLst/>
          </a:prstGeom>
          <a:noFill/>
          <a:ln cap="flat" cmpd="sng" w="9525">
            <a:solidFill>
              <a:srgbClr val="666666"/>
            </a:solidFill>
            <a:prstDash val="dot"/>
            <a:round/>
            <a:headEnd len="med" w="med" type="none"/>
            <a:tailEnd len="med" w="med" type="none"/>
          </a:ln>
        </p:spPr>
      </p:cxnSp>
      <p:sp>
        <p:nvSpPr>
          <p:cNvPr id="1027" name="Google Shape;1027;p33"/>
          <p:cNvSpPr txBox="1"/>
          <p:nvPr/>
        </p:nvSpPr>
        <p:spPr>
          <a:xfrm>
            <a:off x="4458882" y="2343256"/>
            <a:ext cx="4698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700">
                <a:solidFill>
                  <a:srgbClr val="B7B7B7"/>
                </a:solidFill>
                <a:latin typeface="Roboto"/>
                <a:ea typeface="Roboto"/>
                <a:cs typeface="Roboto"/>
                <a:sym typeface="Roboto"/>
              </a:rPr>
              <a:t>App Engine</a:t>
            </a:r>
            <a:endParaRPr sz="700">
              <a:solidFill>
                <a:srgbClr val="B7B7B7"/>
              </a:solidFill>
              <a:latin typeface="Roboto"/>
              <a:ea typeface="Roboto"/>
              <a:cs typeface="Roboto"/>
              <a:sym typeface="Roboto"/>
            </a:endParaRPr>
          </a:p>
        </p:txBody>
      </p:sp>
      <p:sp>
        <p:nvSpPr>
          <p:cNvPr id="1028" name="Google Shape;1028;p33"/>
          <p:cNvSpPr txBox="1"/>
          <p:nvPr/>
        </p:nvSpPr>
        <p:spPr>
          <a:xfrm>
            <a:off x="5557434" y="2352648"/>
            <a:ext cx="681300" cy="19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700">
                <a:solidFill>
                  <a:srgbClr val="B7B7B7"/>
                </a:solidFill>
                <a:latin typeface="Roboto"/>
                <a:ea typeface="Roboto"/>
                <a:cs typeface="Roboto"/>
                <a:sym typeface="Roboto"/>
              </a:rPr>
              <a:t>Container Engine</a:t>
            </a:r>
            <a:endParaRPr sz="700">
              <a:solidFill>
                <a:srgbClr val="B7B7B7"/>
              </a:solidFill>
              <a:latin typeface="Roboto"/>
              <a:ea typeface="Roboto"/>
              <a:cs typeface="Roboto"/>
              <a:sym typeface="Roboto"/>
            </a:endParaRPr>
          </a:p>
        </p:txBody>
      </p:sp>
      <p:pic>
        <p:nvPicPr>
          <p:cNvPr descr="App-Engine_256px.png" id="1029" name="Google Shape;1029;p33"/>
          <p:cNvPicPr preferRelativeResize="0"/>
          <p:nvPr/>
        </p:nvPicPr>
        <p:blipFill rotWithShape="1">
          <a:blip r:embed="rId11">
            <a:alphaModFix/>
          </a:blip>
          <a:srcRect b="5092" l="0" r="0" t="5092"/>
          <a:stretch/>
        </p:blipFill>
        <p:spPr>
          <a:xfrm>
            <a:off x="4479320" y="1964132"/>
            <a:ext cx="415800" cy="373500"/>
          </a:xfrm>
          <a:prstGeom prst="rect">
            <a:avLst/>
          </a:prstGeom>
          <a:noFill/>
          <a:ln>
            <a:noFill/>
          </a:ln>
        </p:spPr>
      </p:pic>
      <p:pic>
        <p:nvPicPr>
          <p:cNvPr descr="Container-Engine_256px.png" id="1030" name="Google Shape;1030;p33"/>
          <p:cNvPicPr preferRelativeResize="0"/>
          <p:nvPr/>
        </p:nvPicPr>
        <p:blipFill rotWithShape="1">
          <a:blip r:embed="rId12">
            <a:alphaModFix/>
          </a:blip>
          <a:srcRect b="5092" l="0" r="0" t="5092"/>
          <a:stretch/>
        </p:blipFill>
        <p:spPr>
          <a:xfrm>
            <a:off x="5692848" y="1964132"/>
            <a:ext cx="415800" cy="373500"/>
          </a:xfrm>
          <a:prstGeom prst="rect">
            <a:avLst/>
          </a:prstGeom>
          <a:noFill/>
          <a:ln>
            <a:noFill/>
          </a:ln>
        </p:spPr>
      </p:pic>
      <p:sp>
        <p:nvSpPr>
          <p:cNvPr id="1031" name="Google Shape;1031;p33"/>
          <p:cNvSpPr/>
          <p:nvPr/>
        </p:nvSpPr>
        <p:spPr>
          <a:xfrm>
            <a:off x="4178002" y="2964573"/>
            <a:ext cx="1071900" cy="45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User data management</a:t>
            </a:r>
            <a:endParaRPr sz="800">
              <a:solidFill>
                <a:srgbClr val="FFFFFF"/>
              </a:solidFill>
              <a:latin typeface="Roboto"/>
              <a:ea typeface="Roboto"/>
              <a:cs typeface="Roboto"/>
              <a:sym typeface="Roboto"/>
            </a:endParaRPr>
          </a:p>
        </p:txBody>
      </p:sp>
      <p:sp>
        <p:nvSpPr>
          <p:cNvPr id="1032" name="Google Shape;1032;p33"/>
          <p:cNvSpPr/>
          <p:nvPr/>
        </p:nvSpPr>
        <p:spPr>
          <a:xfrm>
            <a:off x="4895272" y="3543897"/>
            <a:ext cx="901500" cy="454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Roboto"/>
                <a:ea typeface="Roboto"/>
                <a:cs typeface="Roboto"/>
                <a:sym typeface="Roboto"/>
              </a:rPr>
              <a:t>Payment etc.</a:t>
            </a:r>
            <a:endParaRPr sz="900">
              <a:solidFill>
                <a:srgbClr val="434343"/>
              </a:solidFill>
              <a:latin typeface="Roboto"/>
              <a:ea typeface="Roboto"/>
              <a:cs typeface="Roboto"/>
              <a:sym typeface="Roboto"/>
            </a:endParaRPr>
          </a:p>
        </p:txBody>
      </p:sp>
      <p:sp>
        <p:nvSpPr>
          <p:cNvPr id="1033" name="Google Shape;1033;p33"/>
          <p:cNvSpPr/>
          <p:nvPr/>
        </p:nvSpPr>
        <p:spPr>
          <a:xfrm>
            <a:off x="5450051" y="2964573"/>
            <a:ext cx="1026900" cy="454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API gateways </a:t>
            </a:r>
            <a:br>
              <a:rPr lang="en" sz="800">
                <a:solidFill>
                  <a:srgbClr val="FFFFFF"/>
                </a:solidFill>
                <a:latin typeface="Roboto"/>
                <a:ea typeface="Roboto"/>
                <a:cs typeface="Roboto"/>
                <a:sym typeface="Roboto"/>
              </a:rPr>
            </a:br>
            <a:r>
              <a:rPr lang="en" sz="800">
                <a:solidFill>
                  <a:srgbClr val="FFFFFF"/>
                </a:solidFill>
                <a:latin typeface="Roboto"/>
                <a:ea typeface="Roboto"/>
                <a:cs typeface="Roboto"/>
                <a:sym typeface="Roboto"/>
              </a:rPr>
              <a:t>for other backend apps</a:t>
            </a:r>
            <a:endParaRPr sz="800">
              <a:solidFill>
                <a:srgbClr val="FFFFFF"/>
              </a:solidFill>
              <a:latin typeface="Roboto"/>
              <a:ea typeface="Roboto"/>
              <a:cs typeface="Roboto"/>
              <a:sym typeface="Roboto"/>
            </a:endParaRPr>
          </a:p>
        </p:txBody>
      </p:sp>
      <p:pic>
        <p:nvPicPr>
          <p:cNvPr id="1034" name="Google Shape;1034;p33"/>
          <p:cNvPicPr preferRelativeResize="0"/>
          <p:nvPr/>
        </p:nvPicPr>
        <p:blipFill>
          <a:blip r:embed="rId13">
            <a:alphaModFix/>
          </a:blip>
          <a:stretch>
            <a:fillRect/>
          </a:stretch>
        </p:blipFill>
        <p:spPr>
          <a:xfrm>
            <a:off x="6828443" y="2207146"/>
            <a:ext cx="368425" cy="368422"/>
          </a:xfrm>
          <a:prstGeom prst="rect">
            <a:avLst/>
          </a:prstGeom>
          <a:noFill/>
          <a:ln>
            <a:noFill/>
          </a:ln>
        </p:spPr>
      </p:pic>
      <p:pic>
        <p:nvPicPr>
          <p:cNvPr id="1035" name="Google Shape;1035;p33"/>
          <p:cNvPicPr preferRelativeResize="0"/>
          <p:nvPr/>
        </p:nvPicPr>
        <p:blipFill>
          <a:blip r:embed="rId14">
            <a:alphaModFix/>
          </a:blip>
          <a:stretch>
            <a:fillRect/>
          </a:stretch>
        </p:blipFill>
        <p:spPr>
          <a:xfrm>
            <a:off x="7622525" y="2137384"/>
            <a:ext cx="478058" cy="507935"/>
          </a:xfrm>
          <a:prstGeom prst="rect">
            <a:avLst/>
          </a:prstGeom>
          <a:noFill/>
          <a:ln>
            <a:noFill/>
          </a:ln>
        </p:spPr>
      </p:pic>
      <p:sp>
        <p:nvSpPr>
          <p:cNvPr id="1036" name="Google Shape;1036;p33"/>
          <p:cNvSpPr txBox="1"/>
          <p:nvPr/>
        </p:nvSpPr>
        <p:spPr>
          <a:xfrm>
            <a:off x="1502232" y="1389654"/>
            <a:ext cx="15099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Google Sans"/>
                <a:ea typeface="Google Sans"/>
                <a:cs typeface="Google Sans"/>
                <a:sym typeface="Google Sans"/>
              </a:rPr>
              <a:t>Application Data</a:t>
            </a:r>
            <a:endParaRPr b="1" sz="1200">
              <a:solidFill>
                <a:srgbClr val="434343"/>
              </a:solidFill>
              <a:latin typeface="Google Sans"/>
              <a:ea typeface="Google Sans"/>
              <a:cs typeface="Google Sans"/>
              <a:sym typeface="Google Sans"/>
            </a:endParaRPr>
          </a:p>
        </p:txBody>
      </p:sp>
      <p:cxnSp>
        <p:nvCxnSpPr>
          <p:cNvPr id="1037" name="Google Shape;1037;p33"/>
          <p:cNvCxnSpPr/>
          <p:nvPr/>
        </p:nvCxnSpPr>
        <p:spPr>
          <a:xfrm>
            <a:off x="1082510" y="2666901"/>
            <a:ext cx="0" cy="366300"/>
          </a:xfrm>
          <a:prstGeom prst="straightConnector1">
            <a:avLst/>
          </a:prstGeom>
          <a:noFill/>
          <a:ln cap="flat" cmpd="sng" w="9525">
            <a:solidFill>
              <a:srgbClr val="666666"/>
            </a:solidFill>
            <a:prstDash val="dot"/>
            <a:round/>
            <a:headEnd len="med" w="med" type="none"/>
            <a:tailEnd len="med" w="med" type="none"/>
          </a:ln>
        </p:spPr>
      </p:cxnSp>
      <p:sp>
        <p:nvSpPr>
          <p:cNvPr id="1038" name="Google Shape;1038;p33"/>
          <p:cNvSpPr/>
          <p:nvPr/>
        </p:nvSpPr>
        <p:spPr>
          <a:xfrm>
            <a:off x="1708875" y="2604561"/>
            <a:ext cx="569325" cy="78725"/>
          </a:xfrm>
          <a:custGeom>
            <a:rect b="b" l="l" r="r" t="t"/>
            <a:pathLst>
              <a:path extrusionOk="0" h="3149" w="22773">
                <a:moveTo>
                  <a:pt x="0" y="242"/>
                </a:moveTo>
                <a:cubicBezTo>
                  <a:pt x="1891" y="727"/>
                  <a:pt x="7549" y="3189"/>
                  <a:pt x="11344" y="3149"/>
                </a:cubicBezTo>
                <a:cubicBezTo>
                  <a:pt x="15140" y="3109"/>
                  <a:pt x="20868" y="525"/>
                  <a:pt x="22773" y="0"/>
                </a:cubicBezTo>
              </a:path>
            </a:pathLst>
          </a:custGeom>
          <a:noFill/>
          <a:ln cap="flat" cmpd="sng" w="9525">
            <a:solidFill>
              <a:srgbClr val="666666"/>
            </a:solidFill>
            <a:prstDash val="dot"/>
            <a:round/>
            <a:headEnd len="med" w="med" type="none"/>
            <a:tailEnd len="med" w="med" type="none"/>
          </a:ln>
        </p:spPr>
      </p:sp>
      <p:sp>
        <p:nvSpPr>
          <p:cNvPr id="1039" name="Google Shape;1039;p33"/>
          <p:cNvSpPr txBox="1"/>
          <p:nvPr/>
        </p:nvSpPr>
        <p:spPr>
          <a:xfrm>
            <a:off x="614400" y="3722798"/>
            <a:ext cx="9657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Roboto"/>
                <a:ea typeface="Roboto"/>
                <a:cs typeface="Roboto"/>
                <a:sym typeface="Roboto"/>
              </a:rPr>
              <a:t>Object data like multimedia</a:t>
            </a:r>
            <a:endParaRPr sz="800">
              <a:solidFill>
                <a:srgbClr val="434343"/>
              </a:solidFill>
              <a:latin typeface="Roboto"/>
              <a:ea typeface="Roboto"/>
              <a:cs typeface="Roboto"/>
              <a:sym typeface="Roboto"/>
            </a:endParaRPr>
          </a:p>
        </p:txBody>
      </p:sp>
      <p:sp>
        <p:nvSpPr>
          <p:cNvPr id="1040" name="Google Shape;1040;p33"/>
          <p:cNvSpPr txBox="1"/>
          <p:nvPr/>
        </p:nvSpPr>
        <p:spPr>
          <a:xfrm>
            <a:off x="1580100" y="3726505"/>
            <a:ext cx="10719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Roboto"/>
                <a:ea typeface="Roboto"/>
                <a:cs typeface="Roboto"/>
                <a:sym typeface="Roboto"/>
              </a:rPr>
              <a:t>High-volume or semi-structured data like streaming or gaming data</a:t>
            </a:r>
            <a:endParaRPr sz="800">
              <a:solidFill>
                <a:srgbClr val="434343"/>
              </a:solidFill>
              <a:latin typeface="Roboto"/>
              <a:ea typeface="Roboto"/>
              <a:cs typeface="Roboto"/>
              <a:sym typeface="Roboto"/>
            </a:endParaRPr>
          </a:p>
        </p:txBody>
      </p:sp>
      <p:sp>
        <p:nvSpPr>
          <p:cNvPr id="1041" name="Google Shape;1041;p33"/>
          <p:cNvSpPr txBox="1"/>
          <p:nvPr/>
        </p:nvSpPr>
        <p:spPr>
          <a:xfrm>
            <a:off x="2740863" y="3722798"/>
            <a:ext cx="901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Roboto"/>
                <a:ea typeface="Roboto"/>
                <a:cs typeface="Roboto"/>
                <a:sym typeface="Roboto"/>
              </a:rPr>
              <a:t>Relational data</a:t>
            </a:r>
            <a:endParaRPr sz="800">
              <a:solidFill>
                <a:srgbClr val="434343"/>
              </a:solidFill>
              <a:latin typeface="Roboto"/>
              <a:ea typeface="Roboto"/>
              <a:cs typeface="Roboto"/>
              <a:sym typeface="Roboto"/>
            </a:endParaRPr>
          </a:p>
        </p:txBody>
      </p:sp>
      <p:sp>
        <p:nvSpPr>
          <p:cNvPr id="1042" name="Google Shape;1042;p33"/>
          <p:cNvSpPr txBox="1"/>
          <p:nvPr/>
        </p:nvSpPr>
        <p:spPr>
          <a:xfrm>
            <a:off x="4416626" y="1389654"/>
            <a:ext cx="15099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Application Logic</a:t>
            </a:r>
            <a:endParaRPr b="1" sz="1200">
              <a:solidFill>
                <a:srgbClr val="434343"/>
              </a:solidFill>
              <a:latin typeface="Google Sans"/>
              <a:ea typeface="Google Sans"/>
              <a:cs typeface="Google Sans"/>
              <a:sym typeface="Google Sans"/>
            </a:endParaRPr>
          </a:p>
        </p:txBody>
      </p:sp>
      <p:cxnSp>
        <p:nvCxnSpPr>
          <p:cNvPr id="1043" name="Google Shape;1043;p33"/>
          <p:cNvCxnSpPr/>
          <p:nvPr/>
        </p:nvCxnSpPr>
        <p:spPr>
          <a:xfrm>
            <a:off x="6593772" y="1610516"/>
            <a:ext cx="26100" cy="2673900"/>
          </a:xfrm>
          <a:prstGeom prst="straightConnector1">
            <a:avLst/>
          </a:prstGeom>
          <a:noFill/>
          <a:ln cap="flat" cmpd="sng" w="9525">
            <a:solidFill>
              <a:srgbClr val="666666"/>
            </a:solidFill>
            <a:prstDash val="dot"/>
            <a:round/>
            <a:headEnd len="med" w="med" type="none"/>
            <a:tailEnd len="med" w="med" type="none"/>
          </a:ln>
        </p:spPr>
      </p:cxnSp>
      <p:sp>
        <p:nvSpPr>
          <p:cNvPr id="1044" name="Google Shape;1044;p33"/>
          <p:cNvSpPr txBox="1"/>
          <p:nvPr/>
        </p:nvSpPr>
        <p:spPr>
          <a:xfrm>
            <a:off x="6726173" y="1389654"/>
            <a:ext cx="18921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Integration with other Google services</a:t>
            </a:r>
            <a:endParaRPr b="1" sz="1200">
              <a:solidFill>
                <a:srgbClr val="434343"/>
              </a:solidFill>
              <a:latin typeface="Google Sans"/>
              <a:ea typeface="Google Sans"/>
              <a:cs typeface="Google Sans"/>
              <a:sym typeface="Google Sans"/>
            </a:endParaRPr>
          </a:p>
        </p:txBody>
      </p:sp>
      <p:sp>
        <p:nvSpPr>
          <p:cNvPr id="1045" name="Google Shape;1045;p33"/>
          <p:cNvSpPr txBox="1"/>
          <p:nvPr/>
        </p:nvSpPr>
        <p:spPr>
          <a:xfrm>
            <a:off x="6897243" y="2761509"/>
            <a:ext cx="12735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Roboto"/>
                <a:ea typeface="Roboto"/>
                <a:cs typeface="Roboto"/>
                <a:sym typeface="Roboto"/>
              </a:rPr>
              <a:t>Google Maps, YouTube, and more</a:t>
            </a:r>
            <a:endParaRPr sz="800">
              <a:solidFill>
                <a:srgbClr val="434343"/>
              </a:solidFill>
              <a:latin typeface="Roboto"/>
              <a:ea typeface="Roboto"/>
              <a:cs typeface="Roboto"/>
              <a:sym typeface="Roboto"/>
            </a:endParaRPr>
          </a:p>
        </p:txBody>
      </p:sp>
      <p:sp>
        <p:nvSpPr>
          <p:cNvPr id="1046" name="Google Shape;1046;p33"/>
          <p:cNvSpPr/>
          <p:nvPr/>
        </p:nvSpPr>
        <p:spPr>
          <a:xfrm>
            <a:off x="4698450" y="2600623"/>
            <a:ext cx="1114444" cy="129256"/>
          </a:xfrm>
          <a:custGeom>
            <a:rect b="b" l="l" r="r" t="t"/>
            <a:pathLst>
              <a:path extrusionOk="0" h="8656" w="29039">
                <a:moveTo>
                  <a:pt x="0" y="309"/>
                </a:moveTo>
                <a:cubicBezTo>
                  <a:pt x="2626" y="1699"/>
                  <a:pt x="10915" y="8702"/>
                  <a:pt x="15755" y="8650"/>
                </a:cubicBezTo>
                <a:cubicBezTo>
                  <a:pt x="20595" y="8599"/>
                  <a:pt x="26825" y="1442"/>
                  <a:pt x="29039" y="0"/>
                </a:cubicBezTo>
              </a:path>
            </a:pathLst>
          </a:custGeom>
          <a:noFill/>
          <a:ln cap="flat" cmpd="sng" w="9525">
            <a:solidFill>
              <a:srgbClr val="666666"/>
            </a:solidFill>
            <a:prstDash val="dot"/>
            <a:round/>
            <a:headEnd len="med" w="med" type="none"/>
            <a:tailEnd len="med" w="med" type="none"/>
          </a:ln>
        </p:spPr>
      </p:sp>
      <p:sp>
        <p:nvSpPr>
          <p:cNvPr id="1047" name="Google Shape;1047;p33"/>
          <p:cNvSpPr/>
          <p:nvPr/>
        </p:nvSpPr>
        <p:spPr>
          <a:xfrm>
            <a:off x="2877838" y="2604561"/>
            <a:ext cx="569325" cy="78725"/>
          </a:xfrm>
          <a:custGeom>
            <a:rect b="b" l="l" r="r" t="t"/>
            <a:pathLst>
              <a:path extrusionOk="0" h="3149" w="22773">
                <a:moveTo>
                  <a:pt x="0" y="242"/>
                </a:moveTo>
                <a:cubicBezTo>
                  <a:pt x="1891" y="727"/>
                  <a:pt x="7549" y="3189"/>
                  <a:pt x="11344" y="3149"/>
                </a:cubicBezTo>
                <a:cubicBezTo>
                  <a:pt x="15140" y="3109"/>
                  <a:pt x="20868" y="525"/>
                  <a:pt x="22773" y="0"/>
                </a:cubicBezTo>
              </a:path>
            </a:pathLst>
          </a:custGeom>
          <a:noFill/>
          <a:ln cap="flat" cmpd="sng" w="9525">
            <a:solidFill>
              <a:srgbClr val="666666"/>
            </a:solidFill>
            <a:prstDash val="dot"/>
            <a:round/>
            <a:headEnd len="med" w="med" type="none"/>
            <a:tailEnd len="med" w="med" type="none"/>
          </a:ln>
        </p:spPr>
      </p:sp>
      <p:cxnSp>
        <p:nvCxnSpPr>
          <p:cNvPr id="1048" name="Google Shape;1048;p33"/>
          <p:cNvCxnSpPr/>
          <p:nvPr/>
        </p:nvCxnSpPr>
        <p:spPr>
          <a:xfrm>
            <a:off x="1973635" y="2683301"/>
            <a:ext cx="0" cy="366300"/>
          </a:xfrm>
          <a:prstGeom prst="straightConnector1">
            <a:avLst/>
          </a:prstGeom>
          <a:noFill/>
          <a:ln cap="flat" cmpd="sng" w="9525">
            <a:solidFill>
              <a:srgbClr val="666666"/>
            </a:solidFill>
            <a:prstDash val="dot"/>
            <a:round/>
            <a:headEnd len="med" w="med" type="none"/>
            <a:tailEnd len="med" w="med" type="none"/>
          </a:ln>
        </p:spPr>
      </p:cxnSp>
      <p:cxnSp>
        <p:nvCxnSpPr>
          <p:cNvPr id="1049" name="Google Shape;1049;p33"/>
          <p:cNvCxnSpPr/>
          <p:nvPr/>
        </p:nvCxnSpPr>
        <p:spPr>
          <a:xfrm>
            <a:off x="3162523" y="2683301"/>
            <a:ext cx="0" cy="366300"/>
          </a:xfrm>
          <a:prstGeom prst="straightConnector1">
            <a:avLst/>
          </a:prstGeom>
          <a:noFill/>
          <a:ln cap="flat" cmpd="sng" w="9525">
            <a:solidFill>
              <a:srgbClr val="666666"/>
            </a:solidFill>
            <a:prstDash val="dot"/>
            <a:round/>
            <a:headEnd len="med" w="med" type="none"/>
            <a:tailEnd len="med" w="med" type="none"/>
          </a:ln>
        </p:spPr>
      </p:cxnSp>
      <p:sp>
        <p:nvSpPr>
          <p:cNvPr id="1050" name="Google Shape;1050;p33"/>
          <p:cNvSpPr txBox="1"/>
          <p:nvPr/>
        </p:nvSpPr>
        <p:spPr>
          <a:xfrm>
            <a:off x="3118879" y="2989508"/>
            <a:ext cx="692700" cy="1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434343"/>
                </a:solidFill>
                <a:latin typeface="Roboto"/>
                <a:ea typeface="Roboto"/>
                <a:cs typeface="Roboto"/>
                <a:sym typeface="Roboto"/>
              </a:rPr>
              <a:t>Name </a:t>
            </a:r>
            <a:endParaRPr sz="800">
              <a:solidFill>
                <a:srgbClr val="434343"/>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34"/>
          <p:cNvSpPr/>
          <p:nvPr/>
        </p:nvSpPr>
        <p:spPr>
          <a:xfrm>
            <a:off x="3000300" y="1373375"/>
            <a:ext cx="6143700" cy="228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txBox="1"/>
          <p:nvPr/>
        </p:nvSpPr>
        <p:spPr>
          <a:xfrm>
            <a:off x="3610250" y="1929375"/>
            <a:ext cx="4466400" cy="7134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lang="en" sz="3000">
                <a:solidFill>
                  <a:srgbClr val="3C4043"/>
                </a:solidFill>
                <a:latin typeface="Google Sans Medium"/>
                <a:ea typeface="Google Sans Medium"/>
                <a:cs typeface="Google Sans Medium"/>
                <a:sym typeface="Google Sans Medium"/>
              </a:rPr>
              <a:t>Google Cloud </a:t>
            </a:r>
            <a:br>
              <a:rPr lang="en" sz="3000">
                <a:solidFill>
                  <a:srgbClr val="3C4043"/>
                </a:solidFill>
                <a:latin typeface="Google Sans Medium"/>
                <a:ea typeface="Google Sans Medium"/>
                <a:cs typeface="Google Sans Medium"/>
                <a:sym typeface="Google Sans Medium"/>
              </a:rPr>
            </a:br>
            <a:r>
              <a:rPr lang="en" sz="3000">
                <a:solidFill>
                  <a:srgbClr val="3C4043"/>
                </a:solidFill>
                <a:latin typeface="Google Sans Medium"/>
                <a:ea typeface="Google Sans Medium"/>
                <a:cs typeface="Google Sans Medium"/>
                <a:sym typeface="Google Sans Medium"/>
              </a:rPr>
              <a:t>Platform Essentials</a:t>
            </a:r>
            <a:endParaRPr sz="3000">
              <a:solidFill>
                <a:srgbClr val="3C4043"/>
              </a:solidFill>
              <a:latin typeface="Google Sans Medium"/>
              <a:ea typeface="Google Sans Medium"/>
              <a:cs typeface="Google Sans Medium"/>
              <a:sym typeface="Google Sans Medium"/>
            </a:endParaRPr>
          </a:p>
        </p:txBody>
      </p:sp>
      <p:sp>
        <p:nvSpPr>
          <p:cNvPr id="1057" name="Google Shape;1057;p34"/>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4548684" y="3451388"/>
            <a:ext cx="42082" cy="13003"/>
          </a:xfrm>
          <a:custGeom>
            <a:rect b="b" l="l" r="r" t="t"/>
            <a:pathLst>
              <a:path extrusionOk="0" h="878" w="2841">
                <a:moveTo>
                  <a:pt x="0" y="1"/>
                </a:moveTo>
                <a:lnTo>
                  <a:pt x="0" y="878"/>
                </a:lnTo>
                <a:lnTo>
                  <a:pt x="2840" y="878"/>
                </a:lnTo>
                <a:lnTo>
                  <a:pt x="2840"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35"/>
          <p:cNvSpPr txBox="1"/>
          <p:nvPr>
            <p:ph idx="1" type="body"/>
          </p:nvPr>
        </p:nvSpPr>
        <p:spPr>
          <a:xfrm>
            <a:off x="576025" y="2085834"/>
            <a:ext cx="3535200" cy="1930800"/>
          </a:xfrm>
          <a:prstGeom prst="rect">
            <a:avLst/>
          </a:prstGeom>
        </p:spPr>
        <p:txBody>
          <a:bodyPr anchorCtr="0" anchor="t" bIns="0" lIns="0" spcFirstLastPara="1" rIns="228600" wrap="square" tIns="0">
            <a:noAutofit/>
          </a:bodyPr>
          <a:lstStyle/>
          <a:p>
            <a:pPr indent="-273050" lvl="0" marL="457200" rtl="0" algn="l">
              <a:spcBef>
                <a:spcPts val="0"/>
              </a:spcBef>
              <a:spcAft>
                <a:spcPts val="0"/>
              </a:spcAft>
              <a:buSzPts val="700"/>
              <a:buChar char="●"/>
            </a:pPr>
            <a:r>
              <a:rPr lang="en"/>
              <a:t>All Google Cloud Platform services are associated with a project that is used to:</a:t>
            </a:r>
            <a:endParaRPr/>
          </a:p>
          <a:p>
            <a:pPr indent="-273050" lvl="1" marL="914400" rtl="0" algn="l">
              <a:spcBef>
                <a:spcPts val="1000"/>
              </a:spcBef>
              <a:spcAft>
                <a:spcPts val="0"/>
              </a:spcAft>
              <a:buSzPts val="700"/>
              <a:buChar char="○"/>
            </a:pPr>
            <a:r>
              <a:rPr lang="en"/>
              <a:t>Track resource and quota usage</a:t>
            </a:r>
            <a:endParaRPr/>
          </a:p>
          <a:p>
            <a:pPr indent="-273050" lvl="1" marL="914400" rtl="0" algn="l">
              <a:spcBef>
                <a:spcPts val="1000"/>
              </a:spcBef>
              <a:spcAft>
                <a:spcPts val="0"/>
              </a:spcAft>
              <a:buSzPts val="700"/>
              <a:buChar char="○"/>
            </a:pPr>
            <a:r>
              <a:rPr lang="en"/>
              <a:t>Enable billing</a:t>
            </a:r>
            <a:endParaRPr/>
          </a:p>
          <a:p>
            <a:pPr indent="-273050" lvl="1" marL="914400" rtl="0" algn="l">
              <a:spcBef>
                <a:spcPts val="1000"/>
              </a:spcBef>
              <a:spcAft>
                <a:spcPts val="0"/>
              </a:spcAft>
              <a:buSzPts val="700"/>
              <a:buChar char="○"/>
            </a:pPr>
            <a:r>
              <a:rPr lang="en"/>
              <a:t>Manage permissions and credentials</a:t>
            </a:r>
            <a:endParaRPr/>
          </a:p>
          <a:p>
            <a:pPr indent="-273050" lvl="1" marL="914400" rtl="0" algn="l">
              <a:spcBef>
                <a:spcPts val="1000"/>
              </a:spcBef>
              <a:spcAft>
                <a:spcPts val="0"/>
              </a:spcAft>
              <a:buSzPts val="700"/>
              <a:buChar char="○"/>
            </a:pPr>
            <a:r>
              <a:rPr lang="en"/>
              <a:t>Enable services and APIs</a:t>
            </a:r>
            <a:endParaRPr/>
          </a:p>
          <a:p>
            <a:pPr indent="0" lvl="0" marL="0" rtl="0" algn="l">
              <a:spcBef>
                <a:spcPts val="1000"/>
              </a:spcBef>
              <a:spcAft>
                <a:spcPts val="1000"/>
              </a:spcAft>
              <a:buNone/>
            </a:pPr>
            <a:r>
              <a:t/>
            </a:r>
            <a:endParaRPr/>
          </a:p>
        </p:txBody>
      </p:sp>
      <p:sp>
        <p:nvSpPr>
          <p:cNvPr id="1105" name="Google Shape;1105;p3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Google Cloud Platform Project</a:t>
            </a:r>
            <a:endParaRPr/>
          </a:p>
        </p:txBody>
      </p:sp>
      <p:pic>
        <p:nvPicPr>
          <p:cNvPr id="1106" name="Google Shape;1106;p35"/>
          <p:cNvPicPr preferRelativeResize="0"/>
          <p:nvPr/>
        </p:nvPicPr>
        <p:blipFill>
          <a:blip r:embed="rId3">
            <a:alphaModFix/>
          </a:blip>
          <a:stretch>
            <a:fillRect/>
          </a:stretch>
        </p:blipFill>
        <p:spPr>
          <a:xfrm>
            <a:off x="761825" y="1514500"/>
            <a:ext cx="396111" cy="352200"/>
          </a:xfrm>
          <a:prstGeom prst="rect">
            <a:avLst/>
          </a:prstGeom>
          <a:noFill/>
          <a:ln>
            <a:noFill/>
          </a:ln>
        </p:spPr>
      </p:pic>
      <p:sp>
        <p:nvSpPr>
          <p:cNvPr id="1107" name="Google Shape;1107;p35"/>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5" name="Google Shape;1115;p35"/>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8387256" y="947918"/>
            <a:ext cx="33715" cy="12"/>
          </a:xfrm>
          <a:custGeom>
            <a:rect b="b" l="l" r="r" t="t"/>
            <a:pathLst>
              <a:path extrusionOk="0" fill="none" h="1" w="2873">
                <a:moveTo>
                  <a:pt x="2873" y="1"/>
                </a:moveTo>
                <a:lnTo>
                  <a:pt x="0" y="1"/>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19" name="Google Shape;1119;p35"/>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21" name="Google Shape;1121;p35"/>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36"/>
          <p:cNvSpPr/>
          <p:nvPr/>
        </p:nvSpPr>
        <p:spPr>
          <a:xfrm>
            <a:off x="761950" y="1866700"/>
            <a:ext cx="8382300" cy="178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txBox="1"/>
          <p:nvPr>
            <p:ph type="title"/>
          </p:nvPr>
        </p:nvSpPr>
        <p:spPr>
          <a:xfrm>
            <a:off x="761950" y="809575"/>
            <a:ext cx="58488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Identity and Access Management</a:t>
            </a:r>
            <a:endParaRPr/>
          </a:p>
        </p:txBody>
      </p:sp>
      <p:sp>
        <p:nvSpPr>
          <p:cNvPr id="1149" name="Google Shape;1149;p36"/>
          <p:cNvSpPr/>
          <p:nvPr/>
        </p:nvSpPr>
        <p:spPr>
          <a:xfrm>
            <a:off x="1642013" y="2053900"/>
            <a:ext cx="1305000" cy="31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a:ea typeface="Google Sans"/>
                <a:cs typeface="Google Sans"/>
                <a:sym typeface="Google Sans"/>
              </a:rPr>
              <a:t>Who</a:t>
            </a:r>
            <a:endParaRPr sz="1600">
              <a:solidFill>
                <a:srgbClr val="434343"/>
              </a:solidFill>
              <a:latin typeface="Google Sans"/>
              <a:ea typeface="Google Sans"/>
              <a:cs typeface="Google Sans"/>
              <a:sym typeface="Google Sans"/>
            </a:endParaRPr>
          </a:p>
        </p:txBody>
      </p:sp>
      <p:sp>
        <p:nvSpPr>
          <p:cNvPr id="1150" name="Google Shape;1150;p36"/>
          <p:cNvSpPr/>
          <p:nvPr/>
        </p:nvSpPr>
        <p:spPr>
          <a:xfrm>
            <a:off x="4183238" y="2098613"/>
            <a:ext cx="1658700" cy="2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a:ea typeface="Google Sans"/>
                <a:cs typeface="Google Sans"/>
                <a:sym typeface="Google Sans"/>
              </a:rPr>
              <a:t>can do what</a:t>
            </a:r>
            <a:endParaRPr sz="1600">
              <a:solidFill>
                <a:srgbClr val="434343"/>
              </a:solidFill>
              <a:latin typeface="Google Sans"/>
              <a:ea typeface="Google Sans"/>
              <a:cs typeface="Google Sans"/>
              <a:sym typeface="Google Sans"/>
            </a:endParaRPr>
          </a:p>
        </p:txBody>
      </p:sp>
      <p:sp>
        <p:nvSpPr>
          <p:cNvPr id="1151" name="Google Shape;1151;p36"/>
          <p:cNvSpPr/>
          <p:nvPr/>
        </p:nvSpPr>
        <p:spPr>
          <a:xfrm>
            <a:off x="6311500" y="2098600"/>
            <a:ext cx="2390700" cy="2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Google Sans"/>
                <a:ea typeface="Google Sans"/>
                <a:cs typeface="Google Sans"/>
                <a:sym typeface="Google Sans"/>
              </a:rPr>
              <a:t>on which resource</a:t>
            </a:r>
            <a:endParaRPr sz="1600">
              <a:solidFill>
                <a:srgbClr val="434343"/>
              </a:solidFill>
              <a:latin typeface="Google Sans"/>
              <a:ea typeface="Google Sans"/>
              <a:cs typeface="Google Sans"/>
              <a:sym typeface="Google Sans"/>
            </a:endParaRPr>
          </a:p>
        </p:txBody>
      </p:sp>
      <p:pic>
        <p:nvPicPr>
          <p:cNvPr descr="AppEngine_128px.png" id="1152" name="Google Shape;1152;p36"/>
          <p:cNvPicPr preferRelativeResize="0"/>
          <p:nvPr/>
        </p:nvPicPr>
        <p:blipFill>
          <a:blip r:embed="rId3">
            <a:alphaModFix/>
          </a:blip>
          <a:stretch>
            <a:fillRect/>
          </a:stretch>
        </p:blipFill>
        <p:spPr>
          <a:xfrm>
            <a:off x="6655305" y="2825679"/>
            <a:ext cx="655734" cy="637302"/>
          </a:xfrm>
          <a:prstGeom prst="rect">
            <a:avLst/>
          </a:prstGeom>
          <a:noFill/>
          <a:ln>
            <a:noFill/>
          </a:ln>
        </p:spPr>
      </p:pic>
      <p:pic>
        <p:nvPicPr>
          <p:cNvPr descr="CloudStorage_128px.png" id="1153" name="Google Shape;1153;p36"/>
          <p:cNvPicPr preferRelativeResize="0"/>
          <p:nvPr/>
        </p:nvPicPr>
        <p:blipFill>
          <a:blip r:embed="rId4">
            <a:alphaModFix/>
          </a:blip>
          <a:stretch>
            <a:fillRect/>
          </a:stretch>
        </p:blipFill>
        <p:spPr>
          <a:xfrm>
            <a:off x="7178926" y="2526081"/>
            <a:ext cx="655734" cy="637302"/>
          </a:xfrm>
          <a:prstGeom prst="rect">
            <a:avLst/>
          </a:prstGeom>
          <a:noFill/>
          <a:ln>
            <a:noFill/>
          </a:ln>
        </p:spPr>
      </p:pic>
      <p:pic>
        <p:nvPicPr>
          <p:cNvPr descr="ComputeEngine_128px.png" id="1154" name="Google Shape;1154;p36"/>
          <p:cNvPicPr preferRelativeResize="0"/>
          <p:nvPr/>
        </p:nvPicPr>
        <p:blipFill>
          <a:blip r:embed="rId5">
            <a:alphaModFix/>
          </a:blip>
          <a:stretch>
            <a:fillRect/>
          </a:stretch>
        </p:blipFill>
        <p:spPr>
          <a:xfrm>
            <a:off x="7702546" y="2825679"/>
            <a:ext cx="655734" cy="637302"/>
          </a:xfrm>
          <a:prstGeom prst="rect">
            <a:avLst/>
          </a:prstGeom>
          <a:noFill/>
          <a:ln>
            <a:noFill/>
          </a:ln>
        </p:spPr>
      </p:pic>
      <p:grpSp>
        <p:nvGrpSpPr>
          <p:cNvPr id="1155" name="Google Shape;1155;p36"/>
          <p:cNvGrpSpPr/>
          <p:nvPr/>
        </p:nvGrpSpPr>
        <p:grpSpPr>
          <a:xfrm>
            <a:off x="1275344" y="2881613"/>
            <a:ext cx="466782" cy="525399"/>
            <a:chOff x="2252040" y="3901049"/>
            <a:chExt cx="241456" cy="271777"/>
          </a:xfrm>
        </p:grpSpPr>
        <p:sp>
          <p:nvSpPr>
            <p:cNvPr id="1156" name="Google Shape;1156;p36"/>
            <p:cNvSpPr/>
            <p:nvPr/>
          </p:nvSpPr>
          <p:spPr>
            <a:xfrm>
              <a:off x="2287556" y="3901049"/>
              <a:ext cx="168811" cy="153745"/>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6"/>
            <p:cNvSpPr/>
            <p:nvPr/>
          </p:nvSpPr>
          <p:spPr>
            <a:xfrm>
              <a:off x="2384957" y="4037388"/>
              <a:ext cx="108539" cy="135439"/>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a:off x="2409175" y="4068599"/>
              <a:ext cx="63155" cy="84320"/>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a:off x="2252040" y="4037388"/>
              <a:ext cx="105664" cy="135439"/>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a:off x="2426214" y="4054784"/>
              <a:ext cx="13287" cy="6465"/>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a:off x="2444426" y="4054474"/>
              <a:ext cx="13186" cy="6597"/>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36"/>
          <p:cNvGrpSpPr/>
          <p:nvPr/>
        </p:nvGrpSpPr>
        <p:grpSpPr>
          <a:xfrm>
            <a:off x="3025547" y="3128686"/>
            <a:ext cx="568753" cy="280216"/>
            <a:chOff x="2630527" y="4010659"/>
            <a:chExt cx="294203" cy="144949"/>
          </a:xfrm>
        </p:grpSpPr>
        <p:sp>
          <p:nvSpPr>
            <p:cNvPr id="1163" name="Google Shape;1163;p36"/>
            <p:cNvSpPr/>
            <p:nvPr/>
          </p:nvSpPr>
          <p:spPr>
            <a:xfrm>
              <a:off x="2635196" y="4010838"/>
              <a:ext cx="289534" cy="144771"/>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6"/>
            <p:cNvSpPr/>
            <p:nvPr/>
          </p:nvSpPr>
          <p:spPr>
            <a:xfrm>
              <a:off x="2630527" y="4010659"/>
              <a:ext cx="146029" cy="136340"/>
            </a:xfrm>
            <a:custGeom>
              <a:rect b="b" l="l" r="r" t="t"/>
              <a:pathLst>
                <a:path extrusionOk="0" h="17547" w="18794">
                  <a:moveTo>
                    <a:pt x="1" y="0"/>
                  </a:moveTo>
                  <a:lnTo>
                    <a:pt x="1" y="17546"/>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6"/>
            <p:cNvSpPr/>
            <p:nvPr/>
          </p:nvSpPr>
          <p:spPr>
            <a:xfrm>
              <a:off x="2842563" y="4058910"/>
              <a:ext cx="18477" cy="18664"/>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6"/>
            <p:cNvSpPr/>
            <p:nvPr/>
          </p:nvSpPr>
          <p:spPr>
            <a:xfrm>
              <a:off x="2882561" y="4061062"/>
              <a:ext cx="17047" cy="17047"/>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6"/>
            <p:cNvSpPr/>
            <p:nvPr/>
          </p:nvSpPr>
          <p:spPr>
            <a:xfrm>
              <a:off x="2764353" y="4056937"/>
              <a:ext cx="147459" cy="45571"/>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6"/>
            <p:cNvSpPr/>
            <p:nvPr/>
          </p:nvSpPr>
          <p:spPr>
            <a:xfrm>
              <a:off x="2818523" y="4058195"/>
              <a:ext cx="44491" cy="28889"/>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6"/>
            <p:cNvSpPr/>
            <p:nvPr/>
          </p:nvSpPr>
          <p:spPr>
            <a:xfrm>
              <a:off x="2859780" y="4058195"/>
              <a:ext cx="44491" cy="30862"/>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6"/>
            <p:cNvSpPr/>
            <p:nvPr/>
          </p:nvSpPr>
          <p:spPr>
            <a:xfrm>
              <a:off x="2784616" y="4056937"/>
              <a:ext cx="119479" cy="6643"/>
            </a:xfrm>
            <a:custGeom>
              <a:rect b="b" l="l" r="r" t="t"/>
              <a:pathLst>
                <a:path extrusionOk="0" h="855" w="15377">
                  <a:moveTo>
                    <a:pt x="1" y="1"/>
                  </a:moveTo>
                  <a:lnTo>
                    <a:pt x="1" y="855"/>
                  </a:lnTo>
                  <a:lnTo>
                    <a:pt x="15377" y="855"/>
                  </a:lnTo>
                  <a:lnTo>
                    <a:pt x="1537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6"/>
          <p:cNvGrpSpPr/>
          <p:nvPr/>
        </p:nvGrpSpPr>
        <p:grpSpPr>
          <a:xfrm>
            <a:off x="2459297" y="2996808"/>
            <a:ext cx="425518" cy="421368"/>
            <a:chOff x="691055" y="3953486"/>
            <a:chExt cx="220111" cy="217964"/>
          </a:xfrm>
        </p:grpSpPr>
        <p:sp>
          <p:nvSpPr>
            <p:cNvPr id="1172" name="Google Shape;1172;p36"/>
            <p:cNvSpPr/>
            <p:nvPr/>
          </p:nvSpPr>
          <p:spPr>
            <a:xfrm>
              <a:off x="850886" y="3987572"/>
              <a:ext cx="60280" cy="120559"/>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6"/>
            <p:cNvSpPr/>
            <p:nvPr/>
          </p:nvSpPr>
          <p:spPr>
            <a:xfrm>
              <a:off x="705227" y="3953486"/>
              <a:ext cx="158407" cy="217964"/>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6"/>
            <p:cNvSpPr/>
            <p:nvPr/>
          </p:nvSpPr>
          <p:spPr>
            <a:xfrm>
              <a:off x="744868" y="4087128"/>
              <a:ext cx="15260" cy="15260"/>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6"/>
            <p:cNvSpPr/>
            <p:nvPr/>
          </p:nvSpPr>
          <p:spPr>
            <a:xfrm>
              <a:off x="718863" y="4087128"/>
              <a:ext cx="15253" cy="15260"/>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6"/>
            <p:cNvSpPr/>
            <p:nvPr/>
          </p:nvSpPr>
          <p:spPr>
            <a:xfrm>
              <a:off x="691055" y="4013042"/>
              <a:ext cx="123248" cy="106029"/>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6"/>
            <p:cNvSpPr/>
            <p:nvPr/>
          </p:nvSpPr>
          <p:spPr>
            <a:xfrm>
              <a:off x="798867" y="4010711"/>
              <a:ext cx="22067" cy="6643"/>
            </a:xfrm>
            <a:custGeom>
              <a:rect b="b" l="l" r="r" t="t"/>
              <a:pathLst>
                <a:path extrusionOk="0" h="855" w="2840">
                  <a:moveTo>
                    <a:pt x="0" y="1"/>
                  </a:moveTo>
                  <a:lnTo>
                    <a:pt x="0" y="855"/>
                  </a:lnTo>
                  <a:lnTo>
                    <a:pt x="2840" y="855"/>
                  </a:lnTo>
                  <a:lnTo>
                    <a:pt x="284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6"/>
          <p:cNvGrpSpPr/>
          <p:nvPr/>
        </p:nvGrpSpPr>
        <p:grpSpPr>
          <a:xfrm>
            <a:off x="1793106" y="3108129"/>
            <a:ext cx="615229" cy="310044"/>
            <a:chOff x="1079961" y="3996844"/>
            <a:chExt cx="318244" cy="160379"/>
          </a:xfrm>
        </p:grpSpPr>
        <p:sp>
          <p:nvSpPr>
            <p:cNvPr id="1179" name="Google Shape;1179;p36"/>
            <p:cNvSpPr/>
            <p:nvPr/>
          </p:nvSpPr>
          <p:spPr>
            <a:xfrm>
              <a:off x="1126781" y="3996844"/>
              <a:ext cx="225672" cy="129168"/>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6"/>
            <p:cNvSpPr/>
            <p:nvPr/>
          </p:nvSpPr>
          <p:spPr>
            <a:xfrm>
              <a:off x="1079961" y="4122584"/>
              <a:ext cx="318244" cy="34639"/>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6"/>
            <p:cNvSpPr/>
            <p:nvPr/>
          </p:nvSpPr>
          <p:spPr>
            <a:xfrm>
              <a:off x="1255036" y="4035228"/>
              <a:ext cx="12564" cy="12572"/>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6"/>
            <p:cNvSpPr/>
            <p:nvPr/>
          </p:nvSpPr>
          <p:spPr>
            <a:xfrm>
              <a:off x="1227415" y="4035228"/>
              <a:ext cx="12564" cy="12572"/>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6"/>
            <p:cNvSpPr/>
            <p:nvPr/>
          </p:nvSpPr>
          <p:spPr>
            <a:xfrm>
              <a:off x="1189561" y="4061420"/>
              <a:ext cx="92750" cy="6643"/>
            </a:xfrm>
            <a:custGeom>
              <a:rect b="b" l="l" r="r" t="t"/>
              <a:pathLst>
                <a:path extrusionOk="0" h="855" w="11937">
                  <a:moveTo>
                    <a:pt x="1" y="1"/>
                  </a:moveTo>
                  <a:lnTo>
                    <a:pt x="1" y="855"/>
                  </a:lnTo>
                  <a:lnTo>
                    <a:pt x="11937" y="855"/>
                  </a:lnTo>
                  <a:lnTo>
                    <a:pt x="1193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6"/>
            <p:cNvSpPr/>
            <p:nvPr/>
          </p:nvSpPr>
          <p:spPr>
            <a:xfrm>
              <a:off x="1189561" y="4066626"/>
              <a:ext cx="29246" cy="26379"/>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6"/>
            <p:cNvSpPr/>
            <p:nvPr/>
          </p:nvSpPr>
          <p:spPr>
            <a:xfrm>
              <a:off x="1215753" y="4066268"/>
              <a:ext cx="28353" cy="26550"/>
            </a:xfrm>
            <a:custGeom>
              <a:rect b="b" l="l" r="r" t="t"/>
              <a:pathLst>
                <a:path extrusionOk="0" h="3417" w="3649">
                  <a:moveTo>
                    <a:pt x="0" y="0"/>
                  </a:moveTo>
                  <a:lnTo>
                    <a:pt x="0"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36"/>
          <p:cNvGrpSpPr/>
          <p:nvPr/>
        </p:nvGrpSpPr>
        <p:grpSpPr>
          <a:xfrm>
            <a:off x="5451900" y="2929324"/>
            <a:ext cx="369349" cy="504945"/>
            <a:chOff x="1894889" y="3931368"/>
            <a:chExt cx="191056" cy="261196"/>
          </a:xfrm>
        </p:grpSpPr>
        <p:sp>
          <p:nvSpPr>
            <p:cNvPr id="1187" name="Google Shape;1187;p36"/>
            <p:cNvSpPr/>
            <p:nvPr/>
          </p:nvSpPr>
          <p:spPr>
            <a:xfrm>
              <a:off x="1912829" y="3931368"/>
              <a:ext cx="173116" cy="261196"/>
            </a:xfrm>
            <a:custGeom>
              <a:rect b="b" l="l" r="r" t="t"/>
              <a:pathLst>
                <a:path extrusionOk="0" h="33616" w="22280">
                  <a:moveTo>
                    <a:pt x="2401" y="0"/>
                  </a:moveTo>
                  <a:cubicBezTo>
                    <a:pt x="1062" y="0"/>
                    <a:pt x="0" y="1062"/>
                    <a:pt x="0" y="2402"/>
                  </a:cubicBezTo>
                  <a:lnTo>
                    <a:pt x="0" y="31191"/>
                  </a:lnTo>
                  <a:cubicBezTo>
                    <a:pt x="0" y="32530"/>
                    <a:pt x="1062" y="33615"/>
                    <a:pt x="2401" y="33615"/>
                  </a:cubicBezTo>
                  <a:lnTo>
                    <a:pt x="19878" y="33615"/>
                  </a:lnTo>
                  <a:cubicBezTo>
                    <a:pt x="21217" y="33615"/>
                    <a:pt x="22279" y="32530"/>
                    <a:pt x="22279" y="31191"/>
                  </a:cubicBezTo>
                  <a:lnTo>
                    <a:pt x="22279" y="2402"/>
                  </a:lnTo>
                  <a:cubicBezTo>
                    <a:pt x="22279" y="1062"/>
                    <a:pt x="21217" y="0"/>
                    <a:pt x="1987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6"/>
            <p:cNvSpPr/>
            <p:nvPr/>
          </p:nvSpPr>
          <p:spPr>
            <a:xfrm>
              <a:off x="1912829" y="3946076"/>
              <a:ext cx="135983" cy="222090"/>
            </a:xfrm>
            <a:custGeom>
              <a:rect b="b" l="l" r="r" t="t"/>
              <a:pathLst>
                <a:path extrusionOk="0" h="28583" w="17501">
                  <a:moveTo>
                    <a:pt x="0" y="1"/>
                  </a:moveTo>
                  <a:lnTo>
                    <a:pt x="0" y="28583"/>
                  </a:lnTo>
                  <a:lnTo>
                    <a:pt x="15492" y="28583"/>
                  </a:lnTo>
                  <a:cubicBezTo>
                    <a:pt x="16600" y="28583"/>
                    <a:pt x="17500" y="27682"/>
                    <a:pt x="17500" y="26574"/>
                  </a:cubicBezTo>
                  <a:lnTo>
                    <a:pt x="17500" y="2032"/>
                  </a:lnTo>
                  <a:cubicBezTo>
                    <a:pt x="17500"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6"/>
            <p:cNvSpPr/>
            <p:nvPr/>
          </p:nvSpPr>
          <p:spPr>
            <a:xfrm>
              <a:off x="1908525" y="4048638"/>
              <a:ext cx="17941" cy="9021"/>
            </a:xfrm>
            <a:custGeom>
              <a:rect b="b" l="l" r="r" t="t"/>
              <a:pathLst>
                <a:path extrusionOk="0" h="1161" w="2309">
                  <a:moveTo>
                    <a:pt x="1154" y="1"/>
                  </a:moveTo>
                  <a:cubicBezTo>
                    <a:pt x="577" y="1"/>
                    <a:pt x="0" y="387"/>
                    <a:pt x="0" y="1161"/>
                  </a:cubicBezTo>
                  <a:lnTo>
                    <a:pt x="2309" y="1161"/>
                  </a:lnTo>
                  <a:cubicBezTo>
                    <a:pt x="2309" y="387"/>
                    <a:pt x="1732" y="1"/>
                    <a:pt x="115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6"/>
            <p:cNvSpPr/>
            <p:nvPr/>
          </p:nvSpPr>
          <p:spPr>
            <a:xfrm>
              <a:off x="1935789" y="4081155"/>
              <a:ext cx="52743" cy="36177"/>
            </a:xfrm>
            <a:custGeom>
              <a:rect b="b" l="l" r="r" t="t"/>
              <a:pathLst>
                <a:path extrusionOk="0" h="4656" w="6788">
                  <a:moveTo>
                    <a:pt x="0" y="0"/>
                  </a:moveTo>
                  <a:lnTo>
                    <a:pt x="0" y="1270"/>
                  </a:lnTo>
                  <a:cubicBezTo>
                    <a:pt x="22" y="3169"/>
                    <a:pt x="1551" y="4656"/>
                    <a:pt x="3415" y="4656"/>
                  </a:cubicBezTo>
                  <a:cubicBezTo>
                    <a:pt x="3523" y="4656"/>
                    <a:pt x="3631" y="4651"/>
                    <a:pt x="3740" y="4641"/>
                  </a:cubicBezTo>
                  <a:cubicBezTo>
                    <a:pt x="5495" y="4433"/>
                    <a:pt x="6788" y="2932"/>
                    <a:pt x="6765" y="1155"/>
                  </a:cubicBezTo>
                  <a:lnTo>
                    <a:pt x="676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6"/>
            <p:cNvSpPr/>
            <p:nvPr/>
          </p:nvSpPr>
          <p:spPr>
            <a:xfrm>
              <a:off x="1937226" y="4048102"/>
              <a:ext cx="17941" cy="9021"/>
            </a:xfrm>
            <a:custGeom>
              <a:rect b="b" l="l" r="r" t="t"/>
              <a:pathLst>
                <a:path extrusionOk="0" h="1161" w="2309">
                  <a:moveTo>
                    <a:pt x="1154" y="0"/>
                  </a:moveTo>
                  <a:cubicBezTo>
                    <a:pt x="577" y="0"/>
                    <a:pt x="0" y="387"/>
                    <a:pt x="0" y="1161"/>
                  </a:cubicBezTo>
                  <a:lnTo>
                    <a:pt x="2309" y="1161"/>
                  </a:lnTo>
                  <a:cubicBezTo>
                    <a:pt x="2309" y="387"/>
                    <a:pt x="1732" y="0"/>
                    <a:pt x="1154"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6"/>
            <p:cNvSpPr/>
            <p:nvPr/>
          </p:nvSpPr>
          <p:spPr>
            <a:xfrm>
              <a:off x="1894889" y="4042764"/>
              <a:ext cx="44499" cy="28889"/>
            </a:xfrm>
            <a:custGeom>
              <a:rect b="b" l="l" r="r" t="t"/>
              <a:pathLst>
                <a:path extrusionOk="0" h="3718" w="5727">
                  <a:moveTo>
                    <a:pt x="4872" y="855"/>
                  </a:moveTo>
                  <a:cubicBezTo>
                    <a:pt x="4826" y="1940"/>
                    <a:pt x="3948" y="2794"/>
                    <a:pt x="2863" y="2794"/>
                  </a:cubicBezTo>
                  <a:cubicBezTo>
                    <a:pt x="1778" y="2794"/>
                    <a:pt x="901" y="1940"/>
                    <a:pt x="855" y="855"/>
                  </a:cubicBezTo>
                  <a:close/>
                  <a:moveTo>
                    <a:pt x="0" y="1"/>
                  </a:moveTo>
                  <a:lnTo>
                    <a:pt x="0" y="832"/>
                  </a:lnTo>
                  <a:cubicBezTo>
                    <a:pt x="0" y="2425"/>
                    <a:pt x="1293" y="3695"/>
                    <a:pt x="2863" y="3718"/>
                  </a:cubicBezTo>
                  <a:cubicBezTo>
                    <a:pt x="4456" y="3695"/>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6"/>
            <p:cNvSpPr/>
            <p:nvPr/>
          </p:nvSpPr>
          <p:spPr>
            <a:xfrm>
              <a:off x="1936146" y="4042764"/>
              <a:ext cx="44499" cy="30862"/>
            </a:xfrm>
            <a:custGeom>
              <a:rect b="b" l="l" r="r" t="t"/>
              <a:pathLst>
                <a:path extrusionOk="0" h="3972" w="5727">
                  <a:moveTo>
                    <a:pt x="4872" y="855"/>
                  </a:moveTo>
                  <a:lnTo>
                    <a:pt x="4872" y="1086"/>
                  </a:lnTo>
                  <a:cubicBezTo>
                    <a:pt x="4826" y="2171"/>
                    <a:pt x="3948" y="3025"/>
                    <a:pt x="2863" y="3025"/>
                  </a:cubicBezTo>
                  <a:cubicBezTo>
                    <a:pt x="1778" y="3025"/>
                    <a:pt x="901" y="2171"/>
                    <a:pt x="855" y="1086"/>
                  </a:cubicBezTo>
                  <a:lnTo>
                    <a:pt x="855" y="855"/>
                  </a:lnTo>
                  <a:close/>
                  <a:moveTo>
                    <a:pt x="1" y="1"/>
                  </a:moveTo>
                  <a:lnTo>
                    <a:pt x="1" y="1086"/>
                  </a:lnTo>
                  <a:cubicBezTo>
                    <a:pt x="1" y="2679"/>
                    <a:pt x="1293" y="3949"/>
                    <a:pt x="2863" y="3972"/>
                  </a:cubicBezTo>
                  <a:cubicBezTo>
                    <a:pt x="4456" y="3949"/>
                    <a:pt x="5726" y="2679"/>
                    <a:pt x="5726" y="1086"/>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6"/>
          <p:cNvGrpSpPr/>
          <p:nvPr/>
        </p:nvGrpSpPr>
        <p:grpSpPr>
          <a:xfrm>
            <a:off x="4405848" y="2916259"/>
            <a:ext cx="391882" cy="531091"/>
            <a:chOff x="1517832" y="3906970"/>
            <a:chExt cx="202712" cy="274721"/>
          </a:xfrm>
        </p:grpSpPr>
        <p:sp>
          <p:nvSpPr>
            <p:cNvPr id="1195" name="Google Shape;1195;p36"/>
            <p:cNvSpPr/>
            <p:nvPr/>
          </p:nvSpPr>
          <p:spPr>
            <a:xfrm>
              <a:off x="1517832" y="4086532"/>
              <a:ext cx="202712" cy="95159"/>
            </a:xfrm>
            <a:custGeom>
              <a:rect b="b" l="l" r="r" t="t"/>
              <a:pathLst>
                <a:path extrusionOk="0" h="12247" w="26089">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6"/>
            <p:cNvSpPr/>
            <p:nvPr/>
          </p:nvSpPr>
          <p:spPr>
            <a:xfrm>
              <a:off x="1625637" y="4086532"/>
              <a:ext cx="8" cy="8"/>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6"/>
            <p:cNvSpPr/>
            <p:nvPr/>
          </p:nvSpPr>
          <p:spPr>
            <a:xfrm>
              <a:off x="1520520" y="3906970"/>
              <a:ext cx="197513" cy="179572"/>
            </a:xfrm>
            <a:custGeom>
              <a:rect b="b" l="l" r="r" t="t"/>
              <a:pathLst>
                <a:path extrusionOk="0" h="23111" w="2542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6"/>
            <p:cNvSpPr/>
            <p:nvPr/>
          </p:nvSpPr>
          <p:spPr>
            <a:xfrm>
              <a:off x="1618287" y="3917553"/>
              <a:ext cx="11484" cy="3776"/>
            </a:xfrm>
            <a:custGeom>
              <a:rect b="b" l="l" r="r" t="t"/>
              <a:pathLst>
                <a:path extrusionOk="0" h="486" w="1478">
                  <a:moveTo>
                    <a:pt x="739" y="1"/>
                  </a:moveTo>
                  <a:cubicBezTo>
                    <a:pt x="346" y="1"/>
                    <a:pt x="0" y="116"/>
                    <a:pt x="0" y="232"/>
                  </a:cubicBezTo>
                  <a:cubicBezTo>
                    <a:pt x="0" y="370"/>
                    <a:pt x="346" y="486"/>
                    <a:pt x="739" y="486"/>
                  </a:cubicBezTo>
                  <a:cubicBezTo>
                    <a:pt x="1154" y="486"/>
                    <a:pt x="1478" y="370"/>
                    <a:pt x="1478" y="232"/>
                  </a:cubicBezTo>
                  <a:cubicBezTo>
                    <a:pt x="1478" y="116"/>
                    <a:pt x="1154" y="1"/>
                    <a:pt x="73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6"/>
            <p:cNvSpPr/>
            <p:nvPr/>
          </p:nvSpPr>
          <p:spPr>
            <a:xfrm>
              <a:off x="1633710" y="3922759"/>
              <a:ext cx="11492" cy="3598"/>
            </a:xfrm>
            <a:custGeom>
              <a:rect b="b" l="l" r="r" t="t"/>
              <a:pathLst>
                <a:path extrusionOk="0" h="463" w="1479">
                  <a:moveTo>
                    <a:pt x="739" y="0"/>
                  </a:moveTo>
                  <a:cubicBezTo>
                    <a:pt x="324" y="0"/>
                    <a:pt x="1" y="116"/>
                    <a:pt x="1" y="231"/>
                  </a:cubicBezTo>
                  <a:cubicBezTo>
                    <a:pt x="1" y="370"/>
                    <a:pt x="324" y="462"/>
                    <a:pt x="739" y="462"/>
                  </a:cubicBezTo>
                  <a:cubicBezTo>
                    <a:pt x="1155" y="462"/>
                    <a:pt x="1478" y="370"/>
                    <a:pt x="1478" y="231"/>
                  </a:cubicBezTo>
                  <a:cubicBezTo>
                    <a:pt x="1478" y="116"/>
                    <a:pt x="1155"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6"/>
            <p:cNvSpPr/>
            <p:nvPr/>
          </p:nvSpPr>
          <p:spPr>
            <a:xfrm>
              <a:off x="1603035" y="3922759"/>
              <a:ext cx="11492" cy="3598"/>
            </a:xfrm>
            <a:custGeom>
              <a:rect b="b" l="l" r="r" t="t"/>
              <a:pathLst>
                <a:path extrusionOk="0" h="463" w="1479">
                  <a:moveTo>
                    <a:pt x="739" y="0"/>
                  </a:moveTo>
                  <a:cubicBezTo>
                    <a:pt x="324" y="0"/>
                    <a:pt x="1" y="116"/>
                    <a:pt x="1" y="231"/>
                  </a:cubicBezTo>
                  <a:cubicBezTo>
                    <a:pt x="1" y="370"/>
                    <a:pt x="324" y="462"/>
                    <a:pt x="739" y="462"/>
                  </a:cubicBezTo>
                  <a:cubicBezTo>
                    <a:pt x="1132" y="462"/>
                    <a:pt x="1478" y="370"/>
                    <a:pt x="1478" y="231"/>
                  </a:cubicBezTo>
                  <a:cubicBezTo>
                    <a:pt x="1478" y="116"/>
                    <a:pt x="1132"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6"/>
            <p:cNvSpPr/>
            <p:nvPr/>
          </p:nvSpPr>
          <p:spPr>
            <a:xfrm>
              <a:off x="1618287" y="3928500"/>
              <a:ext cx="11484" cy="3590"/>
            </a:xfrm>
            <a:custGeom>
              <a:rect b="b" l="l" r="r" t="t"/>
              <a:pathLst>
                <a:path extrusionOk="0" h="462" w="1478">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6"/>
            <p:cNvSpPr/>
            <p:nvPr/>
          </p:nvSpPr>
          <p:spPr>
            <a:xfrm>
              <a:off x="1621154" y="4001126"/>
              <a:ext cx="54180" cy="20660"/>
            </a:xfrm>
            <a:custGeom>
              <a:rect b="b" l="l" r="r" t="t"/>
              <a:pathLst>
                <a:path extrusionOk="0" h="2659" w="6973">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6"/>
            <p:cNvSpPr/>
            <p:nvPr/>
          </p:nvSpPr>
          <p:spPr>
            <a:xfrm>
              <a:off x="1650749" y="3983255"/>
              <a:ext cx="21717" cy="10365"/>
            </a:xfrm>
            <a:custGeom>
              <a:rect b="b" l="l" r="r" t="t"/>
              <a:pathLst>
                <a:path extrusionOk="0" h="1334" w="2795">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6"/>
            <p:cNvSpPr/>
            <p:nvPr/>
          </p:nvSpPr>
          <p:spPr>
            <a:xfrm>
              <a:off x="1623663" y="3983255"/>
              <a:ext cx="21538" cy="10365"/>
            </a:xfrm>
            <a:custGeom>
              <a:rect b="b" l="l" r="r" t="t"/>
              <a:pathLst>
                <a:path extrusionOk="0" h="1334" w="2772">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36"/>
          <p:cNvSpPr/>
          <p:nvPr/>
        </p:nvSpPr>
        <p:spPr>
          <a:xfrm>
            <a:off x="4163274" y="2559769"/>
            <a:ext cx="385311" cy="27161"/>
          </a:xfrm>
          <a:custGeom>
            <a:rect b="b" l="l" r="r" t="t"/>
            <a:pathLst>
              <a:path extrusionOk="0" h="1483" w="21038">
                <a:moveTo>
                  <a:pt x="0" y="0"/>
                </a:moveTo>
                <a:lnTo>
                  <a:pt x="0" y="1483"/>
                </a:lnTo>
                <a:lnTo>
                  <a:pt x="21038" y="1483"/>
                </a:lnTo>
                <a:lnTo>
                  <a:pt x="2103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6"/>
          <p:cNvSpPr/>
          <p:nvPr/>
        </p:nvSpPr>
        <p:spPr>
          <a:xfrm>
            <a:off x="4297706" y="2641234"/>
            <a:ext cx="230714" cy="27179"/>
          </a:xfrm>
          <a:custGeom>
            <a:rect b="b" l="l" r="r" t="t"/>
            <a:pathLst>
              <a:path extrusionOk="0" h="1484" w="12597">
                <a:moveTo>
                  <a:pt x="0" y="0"/>
                </a:moveTo>
                <a:lnTo>
                  <a:pt x="0" y="1483"/>
                </a:lnTo>
                <a:lnTo>
                  <a:pt x="12597" y="1483"/>
                </a:lnTo>
                <a:lnTo>
                  <a:pt x="1259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6"/>
          <p:cNvSpPr/>
          <p:nvPr/>
        </p:nvSpPr>
        <p:spPr>
          <a:xfrm>
            <a:off x="4834940" y="2641234"/>
            <a:ext cx="120201" cy="27179"/>
          </a:xfrm>
          <a:custGeom>
            <a:rect b="b" l="l" r="r" t="t"/>
            <a:pathLst>
              <a:path extrusionOk="0" h="1484" w="6563">
                <a:moveTo>
                  <a:pt x="0" y="0"/>
                </a:moveTo>
                <a:lnTo>
                  <a:pt x="0" y="1483"/>
                </a:lnTo>
                <a:lnTo>
                  <a:pt x="6562" y="1483"/>
                </a:lnTo>
                <a:lnTo>
                  <a:pt x="6562" y="0"/>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6"/>
          <p:cNvSpPr/>
          <p:nvPr/>
        </p:nvSpPr>
        <p:spPr>
          <a:xfrm>
            <a:off x="4603695" y="2641234"/>
            <a:ext cx="163773" cy="27179"/>
          </a:xfrm>
          <a:custGeom>
            <a:rect b="b" l="l" r="r" t="t"/>
            <a:pathLst>
              <a:path extrusionOk="0" h="1484" w="8942">
                <a:moveTo>
                  <a:pt x="0" y="0"/>
                </a:moveTo>
                <a:lnTo>
                  <a:pt x="0" y="1483"/>
                </a:lnTo>
                <a:lnTo>
                  <a:pt x="8941" y="1483"/>
                </a:lnTo>
                <a:lnTo>
                  <a:pt x="8941" y="0"/>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4629244" y="2559769"/>
            <a:ext cx="325897" cy="27161"/>
          </a:xfrm>
          <a:custGeom>
            <a:rect b="b" l="l" r="r" t="t"/>
            <a:pathLst>
              <a:path extrusionOk="0" h="1483" w="17794">
                <a:moveTo>
                  <a:pt x="0" y="0"/>
                </a:moveTo>
                <a:lnTo>
                  <a:pt x="0" y="1483"/>
                </a:lnTo>
                <a:lnTo>
                  <a:pt x="17793" y="1483"/>
                </a:lnTo>
                <a:lnTo>
                  <a:pt x="17793" y="0"/>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6"/>
          <p:cNvSpPr/>
          <p:nvPr/>
        </p:nvSpPr>
        <p:spPr>
          <a:xfrm>
            <a:off x="4297706" y="2726728"/>
            <a:ext cx="116721" cy="27179"/>
          </a:xfrm>
          <a:custGeom>
            <a:rect b="b" l="l" r="r" t="t"/>
            <a:pathLst>
              <a:path extrusionOk="0" h="1484" w="6373">
                <a:moveTo>
                  <a:pt x="0" y="1"/>
                </a:moveTo>
                <a:lnTo>
                  <a:pt x="0" y="1484"/>
                </a:lnTo>
                <a:lnTo>
                  <a:pt x="6372" y="1484"/>
                </a:lnTo>
                <a:lnTo>
                  <a:pt x="6372"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p:cNvSpPr/>
          <p:nvPr/>
        </p:nvSpPr>
        <p:spPr>
          <a:xfrm>
            <a:off x="4481882" y="2726728"/>
            <a:ext cx="49505" cy="27179"/>
          </a:xfrm>
          <a:custGeom>
            <a:rect b="b" l="l" r="r" t="t"/>
            <a:pathLst>
              <a:path extrusionOk="0" h="1484" w="2703">
                <a:moveTo>
                  <a:pt x="1" y="1"/>
                </a:moveTo>
                <a:lnTo>
                  <a:pt x="1" y="1484"/>
                </a:lnTo>
                <a:lnTo>
                  <a:pt x="2702" y="1484"/>
                </a:lnTo>
                <a:lnTo>
                  <a:pt x="2702"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4603420" y="2726728"/>
            <a:ext cx="351721" cy="27179"/>
          </a:xfrm>
          <a:custGeom>
            <a:rect b="b" l="l" r="r" t="t"/>
            <a:pathLst>
              <a:path extrusionOk="0" h="1484" w="19204">
                <a:moveTo>
                  <a:pt x="1" y="1"/>
                </a:moveTo>
                <a:lnTo>
                  <a:pt x="1" y="1484"/>
                </a:lnTo>
                <a:lnTo>
                  <a:pt x="19203" y="1484"/>
                </a:lnTo>
                <a:lnTo>
                  <a:pt x="1920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36"/>
          <p:cNvGrpSpPr/>
          <p:nvPr/>
        </p:nvGrpSpPr>
        <p:grpSpPr>
          <a:xfrm>
            <a:off x="1811117" y="2526073"/>
            <a:ext cx="579175" cy="525677"/>
            <a:chOff x="5155492" y="3907861"/>
            <a:chExt cx="579175" cy="525677"/>
          </a:xfrm>
        </p:grpSpPr>
        <p:sp>
          <p:nvSpPr>
            <p:cNvPr id="1214" name="Google Shape;1214;p36"/>
            <p:cNvSpPr/>
            <p:nvPr/>
          </p:nvSpPr>
          <p:spPr>
            <a:xfrm>
              <a:off x="5501810" y="4217879"/>
              <a:ext cx="232857" cy="215659"/>
            </a:xfrm>
            <a:custGeom>
              <a:rect b="b" l="l" r="r" t="t"/>
              <a:pathLst>
                <a:path extrusionOk="0" h="11775" w="12714">
                  <a:moveTo>
                    <a:pt x="1997" y="0"/>
                  </a:moveTo>
                  <a:lnTo>
                    <a:pt x="0" y="2246"/>
                  </a:lnTo>
                  <a:lnTo>
                    <a:pt x="10732" y="11774"/>
                  </a:lnTo>
                  <a:lnTo>
                    <a:pt x="12714" y="9528"/>
                  </a:lnTo>
                  <a:lnTo>
                    <a:pt x="199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a:off x="5155492" y="3907861"/>
              <a:ext cx="446080" cy="429011"/>
            </a:xfrm>
            <a:custGeom>
              <a:rect b="b" l="l" r="r" t="t"/>
              <a:pathLst>
                <a:path extrusionOk="0" h="23424" w="24356">
                  <a:moveTo>
                    <a:pt x="12647" y="2346"/>
                  </a:moveTo>
                  <a:cubicBezTo>
                    <a:pt x="13853" y="2346"/>
                    <a:pt x="15067" y="2578"/>
                    <a:pt x="16223" y="3054"/>
                  </a:cubicBezTo>
                  <a:cubicBezTo>
                    <a:pt x="19717" y="4507"/>
                    <a:pt x="22007" y="7928"/>
                    <a:pt x="22007" y="11715"/>
                  </a:cubicBezTo>
                  <a:cubicBezTo>
                    <a:pt x="22007" y="16883"/>
                    <a:pt x="17808" y="21082"/>
                    <a:pt x="12641" y="21082"/>
                  </a:cubicBezTo>
                  <a:cubicBezTo>
                    <a:pt x="8853" y="21082"/>
                    <a:pt x="5432" y="18806"/>
                    <a:pt x="3979" y="15297"/>
                  </a:cubicBezTo>
                  <a:cubicBezTo>
                    <a:pt x="2525" y="11803"/>
                    <a:pt x="3333" y="7766"/>
                    <a:pt x="6005" y="5094"/>
                  </a:cubicBezTo>
                  <a:cubicBezTo>
                    <a:pt x="7803" y="3296"/>
                    <a:pt x="10207" y="2346"/>
                    <a:pt x="12647" y="2346"/>
                  </a:cubicBezTo>
                  <a:close/>
                  <a:moveTo>
                    <a:pt x="12641" y="0"/>
                  </a:moveTo>
                  <a:cubicBezTo>
                    <a:pt x="7899" y="0"/>
                    <a:pt x="3626" y="2848"/>
                    <a:pt x="1821" y="7238"/>
                  </a:cubicBezTo>
                  <a:cubicBezTo>
                    <a:pt x="0" y="11613"/>
                    <a:pt x="999" y="16648"/>
                    <a:pt x="4360" y="19995"/>
                  </a:cubicBezTo>
                  <a:cubicBezTo>
                    <a:pt x="6600" y="22235"/>
                    <a:pt x="9596" y="23423"/>
                    <a:pt x="12644" y="23423"/>
                  </a:cubicBezTo>
                  <a:cubicBezTo>
                    <a:pt x="14151" y="23423"/>
                    <a:pt x="15671" y="23133"/>
                    <a:pt x="17118" y="22535"/>
                  </a:cubicBezTo>
                  <a:cubicBezTo>
                    <a:pt x="21493" y="20729"/>
                    <a:pt x="24356" y="16457"/>
                    <a:pt x="24356" y="11715"/>
                  </a:cubicBezTo>
                  <a:cubicBezTo>
                    <a:pt x="24356" y="5241"/>
                    <a:pt x="19100" y="0"/>
                    <a:pt x="12641"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36"/>
          <p:cNvGrpSpPr/>
          <p:nvPr/>
        </p:nvGrpSpPr>
        <p:grpSpPr>
          <a:xfrm>
            <a:off x="4900285" y="2863089"/>
            <a:ext cx="449047" cy="562454"/>
            <a:chOff x="1356997" y="-1060636"/>
            <a:chExt cx="449047" cy="562454"/>
          </a:xfrm>
        </p:grpSpPr>
        <p:sp>
          <p:nvSpPr>
            <p:cNvPr id="1217" name="Google Shape;1217;p36"/>
            <p:cNvSpPr/>
            <p:nvPr/>
          </p:nvSpPr>
          <p:spPr>
            <a:xfrm>
              <a:off x="1356997" y="-1060636"/>
              <a:ext cx="449047" cy="562454"/>
            </a:xfrm>
            <a:custGeom>
              <a:rect b="b" l="l" r="r" t="t"/>
              <a:pathLst>
                <a:path extrusionOk="0" h="30710" w="24518">
                  <a:moveTo>
                    <a:pt x="6362" y="0"/>
                  </a:moveTo>
                  <a:cubicBezTo>
                    <a:pt x="6281" y="0"/>
                    <a:pt x="6200" y="16"/>
                    <a:pt x="6122" y="51"/>
                  </a:cubicBezTo>
                  <a:lnTo>
                    <a:pt x="1204" y="2297"/>
                  </a:lnTo>
                  <a:cubicBezTo>
                    <a:pt x="896" y="2430"/>
                    <a:pt x="764" y="2782"/>
                    <a:pt x="911" y="3090"/>
                  </a:cubicBezTo>
                  <a:lnTo>
                    <a:pt x="940" y="3164"/>
                  </a:lnTo>
                  <a:cubicBezTo>
                    <a:pt x="1048" y="3380"/>
                    <a:pt x="1268" y="3509"/>
                    <a:pt x="1493" y="3509"/>
                  </a:cubicBezTo>
                  <a:cubicBezTo>
                    <a:pt x="1574" y="3509"/>
                    <a:pt x="1655" y="3492"/>
                    <a:pt x="1733" y="3457"/>
                  </a:cubicBezTo>
                  <a:lnTo>
                    <a:pt x="1880" y="3384"/>
                  </a:lnTo>
                  <a:lnTo>
                    <a:pt x="5462" y="11150"/>
                  </a:lnTo>
                  <a:cubicBezTo>
                    <a:pt x="1380" y="14218"/>
                    <a:pt x="0" y="19724"/>
                    <a:pt x="2159" y="24363"/>
                  </a:cubicBezTo>
                  <a:cubicBezTo>
                    <a:pt x="4030" y="28360"/>
                    <a:pt x="8002" y="30710"/>
                    <a:pt x="12142" y="30710"/>
                  </a:cubicBezTo>
                  <a:cubicBezTo>
                    <a:pt x="13719" y="30710"/>
                    <a:pt x="15321" y="30369"/>
                    <a:pt x="16840" y="29648"/>
                  </a:cubicBezTo>
                  <a:cubicBezTo>
                    <a:pt x="22213" y="27093"/>
                    <a:pt x="24518" y="20678"/>
                    <a:pt x="22022" y="15275"/>
                  </a:cubicBezTo>
                  <a:cubicBezTo>
                    <a:pt x="20178" y="11360"/>
                    <a:pt x="16258" y="8944"/>
                    <a:pt x="12049" y="8944"/>
                  </a:cubicBezTo>
                  <a:cubicBezTo>
                    <a:pt x="11365" y="8944"/>
                    <a:pt x="10674" y="9008"/>
                    <a:pt x="9984" y="9139"/>
                  </a:cubicBezTo>
                  <a:lnTo>
                    <a:pt x="6387" y="1329"/>
                  </a:lnTo>
                  <a:lnTo>
                    <a:pt x="6651" y="1211"/>
                  </a:lnTo>
                  <a:cubicBezTo>
                    <a:pt x="6959" y="1079"/>
                    <a:pt x="7091" y="727"/>
                    <a:pt x="6945" y="418"/>
                  </a:cubicBezTo>
                  <a:lnTo>
                    <a:pt x="6915" y="345"/>
                  </a:lnTo>
                  <a:cubicBezTo>
                    <a:pt x="6807" y="129"/>
                    <a:pt x="6587" y="0"/>
                    <a:pt x="6362"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1410348" y="-873696"/>
              <a:ext cx="336600" cy="336600"/>
            </a:xfrm>
            <a:prstGeom prst="pie">
              <a:avLst>
                <a:gd fmla="val 0" name="adj1"/>
                <a:gd fmla="val 10757249"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1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How to use these slides</a:t>
            </a:r>
            <a:endParaRPr/>
          </a:p>
        </p:txBody>
      </p:sp>
      <p:sp>
        <p:nvSpPr>
          <p:cNvPr id="361" name="Google Shape;361;p19"/>
          <p:cNvSpPr txBox="1"/>
          <p:nvPr/>
        </p:nvSpPr>
        <p:spPr>
          <a:xfrm>
            <a:off x="583275" y="1515175"/>
            <a:ext cx="4623900" cy="2561100"/>
          </a:xfrm>
          <a:prstGeom prst="rect">
            <a:avLst/>
          </a:prstGeom>
          <a:noFill/>
          <a:ln>
            <a:noFill/>
          </a:ln>
        </p:spPr>
        <p:txBody>
          <a:bodyPr anchorCtr="0" anchor="t" bIns="0" lIns="0" spcFirstLastPara="1" rIns="228600" wrap="square" tIns="0">
            <a:noAutofit/>
          </a:bodyPr>
          <a:lstStyle/>
          <a:p>
            <a:pPr indent="-273050" lvl="0" marL="457200" rtl="0" algn="l">
              <a:lnSpc>
                <a:spcPct val="120000"/>
              </a:lnSpc>
              <a:spcBef>
                <a:spcPts val="0"/>
              </a:spcBef>
              <a:spcAft>
                <a:spcPts val="0"/>
              </a:spcAft>
              <a:buClr>
                <a:srgbClr val="3C4043"/>
              </a:buClr>
              <a:buSzPts val="700"/>
              <a:buFont typeface="Roboto"/>
              <a:buChar char="●"/>
            </a:pPr>
            <a:r>
              <a:rPr b="1" lang="en" sz="1100">
                <a:solidFill>
                  <a:srgbClr val="3C4043"/>
                </a:solidFill>
                <a:latin typeface="Roboto"/>
                <a:ea typeface="Roboto"/>
                <a:cs typeface="Roboto"/>
                <a:sym typeface="Roboto"/>
              </a:rPr>
              <a:t>Event organizer</a:t>
            </a:r>
            <a:r>
              <a:rPr lang="en" sz="1100">
                <a:solidFill>
                  <a:srgbClr val="3C4043"/>
                </a:solidFill>
                <a:latin typeface="Roboto"/>
                <a:ea typeface="Roboto"/>
                <a:cs typeface="Roboto"/>
                <a:sym typeface="Roboto"/>
              </a:rPr>
              <a:t>, during the event: </a:t>
            </a:r>
            <a:endParaRPr sz="1100">
              <a:solidFill>
                <a:srgbClr val="3C4043"/>
              </a:solidFill>
              <a:latin typeface="Roboto"/>
              <a:ea typeface="Roboto"/>
              <a:cs typeface="Roboto"/>
              <a:sym typeface="Roboto"/>
            </a:endParaRPr>
          </a:p>
          <a:p>
            <a:pPr indent="-273050" lvl="1" marL="914400" rtl="0" algn="l">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Use these slides to drive the agenda during your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Cloud Study Jam in-person event.</a:t>
            </a:r>
            <a:endParaRPr sz="1100">
              <a:solidFill>
                <a:srgbClr val="3C4043"/>
              </a:solidFill>
              <a:latin typeface="Roboto"/>
              <a:ea typeface="Roboto"/>
              <a:cs typeface="Roboto"/>
              <a:sym typeface="Roboto"/>
            </a:endParaRPr>
          </a:p>
          <a:p>
            <a:pPr indent="-273050" lvl="1" marL="914400" rtl="0" algn="l">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you have a projector, pull up the slides on your computer and show them to the audience. Start with </a:t>
            </a:r>
            <a:br>
              <a:rPr lang="en" sz="1100">
                <a:solidFill>
                  <a:srgbClr val="3C4043"/>
                </a:solidFill>
                <a:latin typeface="Roboto"/>
                <a:ea typeface="Roboto"/>
                <a:cs typeface="Roboto"/>
                <a:sym typeface="Roboto"/>
              </a:rPr>
            </a:br>
            <a:r>
              <a:rPr lang="en" sz="1100">
                <a:solidFill>
                  <a:srgbClr val="3C4043"/>
                </a:solidFill>
                <a:latin typeface="Roboto"/>
                <a:ea typeface="Roboto"/>
                <a:cs typeface="Roboto"/>
                <a:sym typeface="Roboto"/>
              </a:rPr>
              <a:t>the next slide.</a:t>
            </a:r>
            <a:endParaRPr sz="1100">
              <a:solidFill>
                <a:srgbClr val="3C4043"/>
              </a:solidFill>
              <a:latin typeface="Roboto"/>
              <a:ea typeface="Roboto"/>
              <a:cs typeface="Roboto"/>
              <a:sym typeface="Roboto"/>
            </a:endParaRPr>
          </a:p>
          <a:p>
            <a:pPr indent="-273050" lvl="1" marL="914400" rtl="0" algn="l">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you don’t have a projector, ask your attendees to go to these slides at goo.gl/F6NbFE and follow along.</a:t>
            </a:r>
            <a:endParaRPr sz="1100">
              <a:solidFill>
                <a:srgbClr val="3C4043"/>
              </a:solidFill>
              <a:latin typeface="Roboto"/>
              <a:ea typeface="Roboto"/>
              <a:cs typeface="Roboto"/>
              <a:sym typeface="Roboto"/>
            </a:endParaRPr>
          </a:p>
          <a:p>
            <a:pPr indent="-273050" lvl="0" marL="457200" rtl="0" algn="l">
              <a:lnSpc>
                <a:spcPct val="120000"/>
              </a:lnSpc>
              <a:spcBef>
                <a:spcPts val="1000"/>
              </a:spcBef>
              <a:spcAft>
                <a:spcPts val="1000"/>
              </a:spcAft>
              <a:buClr>
                <a:srgbClr val="3C4043"/>
              </a:buClr>
              <a:buSzPts val="700"/>
              <a:buFont typeface="Roboto"/>
              <a:buChar char="●"/>
            </a:pPr>
            <a:r>
              <a:rPr b="1" lang="en" sz="1100">
                <a:solidFill>
                  <a:srgbClr val="3C4043"/>
                </a:solidFill>
                <a:latin typeface="Roboto"/>
                <a:ea typeface="Roboto"/>
                <a:cs typeface="Roboto"/>
                <a:sym typeface="Roboto"/>
              </a:rPr>
              <a:t>Attendee</a:t>
            </a:r>
            <a:r>
              <a:rPr lang="en" sz="1100">
                <a:solidFill>
                  <a:srgbClr val="3C4043"/>
                </a:solidFill>
                <a:latin typeface="Roboto"/>
                <a:ea typeface="Roboto"/>
                <a:cs typeface="Roboto"/>
                <a:sym typeface="Roboto"/>
              </a:rPr>
              <a:t>, after the event: Use these slides as reminder of what you have done and direction for what you’ll be doing next.</a:t>
            </a:r>
            <a:endParaRPr sz="1100">
              <a:solidFill>
                <a:srgbClr val="3C4043"/>
              </a:solidFill>
              <a:latin typeface="Roboto"/>
              <a:ea typeface="Roboto"/>
              <a:cs typeface="Roboto"/>
              <a:sym typeface="Roboto"/>
            </a:endParaRPr>
          </a:p>
        </p:txBody>
      </p:sp>
      <p:grpSp>
        <p:nvGrpSpPr>
          <p:cNvPr id="362" name="Google Shape;362;p19"/>
          <p:cNvGrpSpPr/>
          <p:nvPr/>
        </p:nvGrpSpPr>
        <p:grpSpPr>
          <a:xfrm>
            <a:off x="8197628" y="3590769"/>
            <a:ext cx="368859" cy="390767"/>
            <a:chOff x="5718711" y="53939"/>
            <a:chExt cx="403390" cy="427348"/>
          </a:xfrm>
        </p:grpSpPr>
        <p:sp>
          <p:nvSpPr>
            <p:cNvPr id="363" name="Google Shape;363;p19"/>
            <p:cNvSpPr/>
            <p:nvPr/>
          </p:nvSpPr>
          <p:spPr>
            <a:xfrm>
              <a:off x="5803521" y="53939"/>
              <a:ext cx="230767" cy="230164"/>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5940482" y="255319"/>
              <a:ext cx="181618" cy="225967"/>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5980930" y="307163"/>
              <a:ext cx="105509" cy="140862"/>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5718711" y="255319"/>
              <a:ext cx="176524" cy="225967"/>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6009546" y="284167"/>
              <a:ext cx="22046" cy="11023"/>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6039972" y="283872"/>
              <a:ext cx="21892" cy="11023"/>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9"/>
          <p:cNvGrpSpPr/>
          <p:nvPr/>
        </p:nvGrpSpPr>
        <p:grpSpPr>
          <a:xfrm>
            <a:off x="8222568" y="855571"/>
            <a:ext cx="318978" cy="332953"/>
            <a:chOff x="769039" y="2882687"/>
            <a:chExt cx="348839" cy="364122"/>
          </a:xfrm>
        </p:grpSpPr>
        <p:sp>
          <p:nvSpPr>
            <p:cNvPr id="370" name="Google Shape;370;p19"/>
            <p:cNvSpPr/>
            <p:nvPr/>
          </p:nvSpPr>
          <p:spPr>
            <a:xfrm>
              <a:off x="1036045" y="2958501"/>
              <a:ext cx="81833" cy="163640"/>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792702" y="2882687"/>
              <a:ext cx="264337" cy="364122"/>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858931" y="3105947"/>
              <a:ext cx="25485" cy="25485"/>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815480" y="3105947"/>
              <a:ext cx="25485" cy="25485"/>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769039" y="2981882"/>
              <a:ext cx="211287" cy="171725"/>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949143" y="2983679"/>
              <a:ext cx="36868" cy="13"/>
            </a:xfrm>
            <a:custGeom>
              <a:rect b="b" l="l" r="r" t="t"/>
              <a:pathLst>
                <a:path extrusionOk="0" fill="none" h="1" w="2873">
                  <a:moveTo>
                    <a:pt x="2873" y="1"/>
                  </a:moveTo>
                  <a:lnTo>
                    <a:pt x="0" y="1"/>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9"/>
          <p:cNvGrpSpPr/>
          <p:nvPr/>
        </p:nvGrpSpPr>
        <p:grpSpPr>
          <a:xfrm>
            <a:off x="8138986" y="1547666"/>
            <a:ext cx="486129" cy="244995"/>
            <a:chOff x="3729737" y="211265"/>
            <a:chExt cx="531638" cy="267930"/>
          </a:xfrm>
        </p:grpSpPr>
        <p:sp>
          <p:nvSpPr>
            <p:cNvPr id="377" name="Google Shape;377;p19"/>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3912844" y="324551"/>
              <a:ext cx="154940" cy="13"/>
            </a:xfrm>
            <a:custGeom>
              <a:rect b="b" l="l" r="r" t="t"/>
              <a:pathLst>
                <a:path extrusionOk="0" fill="none" h="1" w="12074">
                  <a:moveTo>
                    <a:pt x="12074" y="0"/>
                  </a:moveTo>
                  <a:lnTo>
                    <a:pt x="0"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a:off x="8238308" y="2855660"/>
            <a:ext cx="287472" cy="398992"/>
            <a:chOff x="5131637" y="53041"/>
            <a:chExt cx="314383" cy="436343"/>
          </a:xfrm>
        </p:grpSpPr>
        <p:sp>
          <p:nvSpPr>
            <p:cNvPr id="385" name="Google Shape;385;p19"/>
            <p:cNvSpPr/>
            <p:nvPr/>
          </p:nvSpPr>
          <p:spPr>
            <a:xfrm>
              <a:off x="5156519" y="53041"/>
              <a:ext cx="289501" cy="436343"/>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5156519" y="77910"/>
              <a:ext cx="227161" cy="370718"/>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5149320" y="249185"/>
              <a:ext cx="29977" cy="1484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5195170" y="303569"/>
              <a:ext cx="88121" cy="60441"/>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5197275" y="248287"/>
              <a:ext cx="29977" cy="14834"/>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5131637" y="244835"/>
              <a:ext cx="64753" cy="38074"/>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5201163" y="244835"/>
              <a:ext cx="63251" cy="40166"/>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9"/>
          <p:cNvGrpSpPr/>
          <p:nvPr/>
        </p:nvGrpSpPr>
        <p:grpSpPr>
          <a:xfrm>
            <a:off x="8230091" y="2151799"/>
            <a:ext cx="303912" cy="411712"/>
            <a:chOff x="4502613" y="40452"/>
            <a:chExt cx="332362" cy="450254"/>
          </a:xfrm>
        </p:grpSpPr>
        <p:sp>
          <p:nvSpPr>
            <p:cNvPr id="393" name="Google Shape;393;p19"/>
            <p:cNvSpPr/>
            <p:nvPr/>
          </p:nvSpPr>
          <p:spPr>
            <a:xfrm>
              <a:off x="4502613" y="334740"/>
              <a:ext cx="332362" cy="155966"/>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4679124" y="334740"/>
              <a:ext cx="13" cy="13"/>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4507104" y="40452"/>
              <a:ext cx="323674" cy="294301"/>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4667434" y="58135"/>
              <a:ext cx="18594" cy="6006"/>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4692611" y="66528"/>
              <a:ext cx="18594" cy="6006"/>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4642256" y="6652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4667434" y="7581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4671925" y="195045"/>
              <a:ext cx="88724" cy="339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4726168" y="166313"/>
              <a:ext cx="24292" cy="16207"/>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4681524" y="166313"/>
              <a:ext cx="24587" cy="16207"/>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37"/>
          <p:cNvSpPr txBox="1"/>
          <p:nvPr>
            <p:ph idx="1" type="body"/>
          </p:nvPr>
        </p:nvSpPr>
        <p:spPr>
          <a:xfrm>
            <a:off x="762025" y="2088525"/>
            <a:ext cx="4236600" cy="13986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b="1" lang="en">
                <a:latin typeface="Google Sans"/>
                <a:ea typeface="Google Sans"/>
                <a:cs typeface="Google Sans"/>
                <a:sym typeface="Google Sans"/>
              </a:rPr>
              <a:t>Virtual machines with predefined or custom machine types:</a:t>
            </a:r>
            <a:endParaRPr b="1">
              <a:latin typeface="Google Sans"/>
              <a:ea typeface="Google Sans"/>
              <a:cs typeface="Google Sans"/>
              <a:sym typeface="Google Sans"/>
            </a:endParaRPr>
          </a:p>
          <a:p>
            <a:pPr indent="-273050" lvl="0" marL="457200" rtl="0" algn="l">
              <a:lnSpc>
                <a:spcPct val="114000"/>
              </a:lnSpc>
              <a:spcBef>
                <a:spcPts val="500"/>
              </a:spcBef>
              <a:spcAft>
                <a:spcPts val="0"/>
              </a:spcAft>
              <a:buClr>
                <a:schemeClr val="accent1"/>
              </a:buClr>
              <a:buSzPts val="700"/>
              <a:buChar char="●"/>
            </a:pPr>
            <a:r>
              <a:rPr lang="en"/>
              <a:t>vCPUs (cores) and Memory (RAM)</a:t>
            </a:r>
            <a:endParaRPr/>
          </a:p>
          <a:p>
            <a:pPr indent="-273050" lvl="0" marL="457200" rtl="0" algn="l">
              <a:lnSpc>
                <a:spcPct val="114000"/>
              </a:lnSpc>
              <a:spcBef>
                <a:spcPts val="500"/>
              </a:spcBef>
              <a:spcAft>
                <a:spcPts val="0"/>
              </a:spcAft>
              <a:buClr>
                <a:schemeClr val="accent1"/>
              </a:buClr>
              <a:buSzPts val="700"/>
              <a:buChar char="●"/>
            </a:pPr>
            <a:r>
              <a:rPr lang="en"/>
              <a:t>Persistent disks: HDD, SSD,and Local SSD</a:t>
            </a:r>
            <a:endParaRPr/>
          </a:p>
          <a:p>
            <a:pPr indent="-273050" lvl="0" marL="457200" rtl="0" algn="l">
              <a:lnSpc>
                <a:spcPct val="114000"/>
              </a:lnSpc>
              <a:spcBef>
                <a:spcPts val="500"/>
              </a:spcBef>
              <a:spcAft>
                <a:spcPts val="0"/>
              </a:spcAft>
              <a:buClr>
                <a:schemeClr val="accent1"/>
              </a:buClr>
              <a:buSzPts val="700"/>
              <a:buChar char="●"/>
            </a:pPr>
            <a:r>
              <a:rPr lang="en"/>
              <a:t>Networking</a:t>
            </a:r>
            <a:endParaRPr/>
          </a:p>
          <a:p>
            <a:pPr indent="-273050" lvl="0" marL="457200" rtl="0" algn="l">
              <a:spcBef>
                <a:spcPts val="500"/>
              </a:spcBef>
              <a:spcAft>
                <a:spcPts val="0"/>
              </a:spcAft>
              <a:buClr>
                <a:schemeClr val="accent1"/>
              </a:buClr>
              <a:buSzPts val="700"/>
              <a:buChar char="●"/>
            </a:pPr>
            <a:r>
              <a:rPr lang="en"/>
              <a:t>Linux or Windows</a:t>
            </a:r>
            <a:endParaRPr/>
          </a:p>
          <a:p>
            <a:pPr indent="0" lvl="0" marL="0" rtl="0" algn="l">
              <a:spcBef>
                <a:spcPts val="1000"/>
              </a:spcBef>
              <a:spcAft>
                <a:spcPts val="1000"/>
              </a:spcAft>
              <a:buNone/>
            </a:pPr>
            <a:r>
              <a:t/>
            </a:r>
            <a:endParaRPr/>
          </a:p>
        </p:txBody>
      </p:sp>
      <p:sp>
        <p:nvSpPr>
          <p:cNvPr id="1224" name="Google Shape;1224;p3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Google Compute Engine</a:t>
            </a:r>
            <a:endParaRPr/>
          </a:p>
        </p:txBody>
      </p:sp>
      <p:sp>
        <p:nvSpPr>
          <p:cNvPr id="1225" name="Google Shape;1225;p37"/>
          <p:cNvSpPr txBox="1"/>
          <p:nvPr/>
        </p:nvSpPr>
        <p:spPr>
          <a:xfrm>
            <a:off x="1242074" y="1542025"/>
            <a:ext cx="1145400" cy="296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808080"/>
              </a:buClr>
              <a:buFont typeface="Open Sans"/>
              <a:buNone/>
            </a:pPr>
            <a:r>
              <a:rPr i="0" lang="en" sz="1000" u="none" cap="none" strike="noStrike">
                <a:solidFill>
                  <a:srgbClr val="434343"/>
                </a:solidFill>
                <a:latin typeface="Roboto"/>
                <a:ea typeface="Roboto"/>
                <a:cs typeface="Roboto"/>
                <a:sym typeface="Roboto"/>
              </a:rPr>
              <a:t>Compute Engine</a:t>
            </a:r>
            <a:endParaRPr sz="1000">
              <a:solidFill>
                <a:srgbClr val="434343"/>
              </a:solidFill>
              <a:latin typeface="Roboto"/>
              <a:ea typeface="Roboto"/>
              <a:cs typeface="Roboto"/>
              <a:sym typeface="Roboto"/>
            </a:endParaRPr>
          </a:p>
        </p:txBody>
      </p:sp>
      <p:pic>
        <p:nvPicPr>
          <p:cNvPr descr="Compute-Engine.png" id="1226" name="Google Shape;1226;p37"/>
          <p:cNvPicPr preferRelativeResize="0"/>
          <p:nvPr/>
        </p:nvPicPr>
        <p:blipFill rotWithShape="1">
          <a:blip r:embed="rId3">
            <a:alphaModFix/>
          </a:blip>
          <a:srcRect b="5092" l="0" r="0" t="5092"/>
          <a:stretch/>
        </p:blipFill>
        <p:spPr>
          <a:xfrm>
            <a:off x="762025" y="1514275"/>
            <a:ext cx="392100" cy="352200"/>
          </a:xfrm>
          <a:prstGeom prst="rect">
            <a:avLst/>
          </a:prstGeom>
          <a:noFill/>
          <a:ln>
            <a:noFill/>
          </a:ln>
        </p:spPr>
      </p:pic>
      <p:sp>
        <p:nvSpPr>
          <p:cNvPr id="1227" name="Google Shape;1227;p37"/>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5" name="Google Shape;1235;p37"/>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8387256" y="947918"/>
            <a:ext cx="33715" cy="12"/>
          </a:xfrm>
          <a:custGeom>
            <a:rect b="b" l="l" r="r" t="t"/>
            <a:pathLst>
              <a:path extrusionOk="0" fill="none" h="1" w="2873">
                <a:moveTo>
                  <a:pt x="2873" y="1"/>
                </a:moveTo>
                <a:lnTo>
                  <a:pt x="0" y="1"/>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9" name="Google Shape;1239;p37"/>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1" name="Google Shape;1241;p37"/>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38"/>
          <p:cNvSpPr txBox="1"/>
          <p:nvPr>
            <p:ph idx="1" type="body"/>
          </p:nvPr>
        </p:nvSpPr>
        <p:spPr>
          <a:xfrm>
            <a:off x="753250" y="1514225"/>
            <a:ext cx="3810000" cy="2194200"/>
          </a:xfrm>
          <a:prstGeom prst="rect">
            <a:avLst/>
          </a:prstGeom>
        </p:spPr>
        <p:txBody>
          <a:bodyPr anchorCtr="0" anchor="t" bIns="0" lIns="0" spcFirstLastPara="1" rIns="228600" wrap="square" tIns="0">
            <a:noAutofit/>
          </a:bodyPr>
          <a:lstStyle/>
          <a:p>
            <a:pPr indent="-273050" lvl="0" marL="457200" rtl="0" algn="l">
              <a:spcBef>
                <a:spcPts val="0"/>
              </a:spcBef>
              <a:spcAft>
                <a:spcPts val="0"/>
              </a:spcAft>
              <a:buSzPts val="700"/>
              <a:buChar char="●"/>
            </a:pPr>
            <a:r>
              <a:rPr b="1" lang="en"/>
              <a:t>Regions</a:t>
            </a:r>
            <a:r>
              <a:rPr lang="en"/>
              <a:t>: Collections of zones</a:t>
            </a:r>
            <a:endParaRPr/>
          </a:p>
          <a:p>
            <a:pPr indent="-273050" lvl="1" marL="914400" rtl="0" algn="l">
              <a:spcBef>
                <a:spcPts val="1000"/>
              </a:spcBef>
              <a:spcAft>
                <a:spcPts val="0"/>
              </a:spcAft>
              <a:buSzPts val="700"/>
              <a:buChar char="○"/>
            </a:pPr>
            <a:r>
              <a:rPr lang="en"/>
              <a:t>Specific geographical locations where you can run resources</a:t>
            </a:r>
            <a:endParaRPr/>
          </a:p>
          <a:p>
            <a:pPr indent="-273050" lvl="1" marL="914400" rtl="0" algn="l">
              <a:spcBef>
                <a:spcPts val="1000"/>
              </a:spcBef>
              <a:spcAft>
                <a:spcPts val="0"/>
              </a:spcAft>
              <a:buSzPts val="700"/>
              <a:buChar char="○"/>
            </a:pPr>
            <a:r>
              <a:rPr lang="en"/>
              <a:t>Regions are interconnected using Google’s global, meshed backbone network</a:t>
            </a:r>
            <a:endParaRPr/>
          </a:p>
          <a:p>
            <a:pPr indent="-273050" lvl="0" marL="457200" rtl="0" algn="l">
              <a:spcBef>
                <a:spcPts val="1000"/>
              </a:spcBef>
              <a:spcAft>
                <a:spcPts val="0"/>
              </a:spcAft>
              <a:buSzPts val="700"/>
              <a:buChar char="●"/>
            </a:pPr>
            <a:r>
              <a:rPr b="1" lang="en"/>
              <a:t>Zones</a:t>
            </a:r>
            <a:r>
              <a:rPr lang="en"/>
              <a:t>: Isolated deployment areas in a region</a:t>
            </a:r>
            <a:endParaRPr/>
          </a:p>
          <a:p>
            <a:pPr indent="0" lvl="0" marL="0" rtl="0" algn="l">
              <a:spcBef>
                <a:spcPts val="1000"/>
              </a:spcBef>
              <a:spcAft>
                <a:spcPts val="0"/>
              </a:spcAft>
              <a:buNone/>
            </a:pPr>
            <a:r>
              <a:rPr lang="en"/>
              <a:t>Your resources can be regional, zonal, or in some </a:t>
            </a:r>
            <a:br>
              <a:rPr lang="en"/>
            </a:br>
            <a:r>
              <a:rPr lang="en"/>
              <a:t>cases multi-regional </a:t>
            </a:r>
            <a:endParaRPr/>
          </a:p>
          <a:p>
            <a:pPr indent="0" lvl="0" marL="0" rtl="0" algn="l">
              <a:spcBef>
                <a:spcPts val="1000"/>
              </a:spcBef>
              <a:spcAft>
                <a:spcPts val="1000"/>
              </a:spcAft>
              <a:buNone/>
            </a:pPr>
            <a:r>
              <a:t/>
            </a:r>
            <a:endParaRPr/>
          </a:p>
        </p:txBody>
      </p:sp>
      <p:sp>
        <p:nvSpPr>
          <p:cNvPr id="1268" name="Google Shape;1268;p3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Regions and Zones</a:t>
            </a:r>
            <a:endParaRPr/>
          </a:p>
        </p:txBody>
      </p:sp>
      <p:grpSp>
        <p:nvGrpSpPr>
          <p:cNvPr id="1269" name="Google Shape;1269;p38"/>
          <p:cNvGrpSpPr/>
          <p:nvPr/>
        </p:nvGrpSpPr>
        <p:grpSpPr>
          <a:xfrm>
            <a:off x="4669411" y="1514231"/>
            <a:ext cx="4277304" cy="2687155"/>
            <a:chOff x="3377101" y="1441550"/>
            <a:chExt cx="5437711" cy="3416165"/>
          </a:xfrm>
        </p:grpSpPr>
        <p:sp>
          <p:nvSpPr>
            <p:cNvPr id="1270" name="Google Shape;1270;p38"/>
            <p:cNvSpPr/>
            <p:nvPr/>
          </p:nvSpPr>
          <p:spPr>
            <a:xfrm>
              <a:off x="7655877" y="2184230"/>
              <a:ext cx="24600" cy="246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1" name="Google Shape;1271;p38"/>
            <p:cNvSpPr/>
            <p:nvPr/>
          </p:nvSpPr>
          <p:spPr>
            <a:xfrm>
              <a:off x="7687698" y="3806623"/>
              <a:ext cx="17100" cy="84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2" name="Google Shape;1272;p38"/>
            <p:cNvSpPr/>
            <p:nvPr/>
          </p:nvSpPr>
          <p:spPr>
            <a:xfrm>
              <a:off x="8414698" y="2783757"/>
              <a:ext cx="20700" cy="20700"/>
            </a:xfrm>
            <a:custGeom>
              <a:rect b="b" l="l" r="r" t="t"/>
              <a:pathLst>
                <a:path extrusionOk="0" h="120000" w="120000">
                  <a:moveTo>
                    <a:pt x="0" y="118400"/>
                  </a:moveTo>
                  <a:lnTo>
                    <a:pt x="48000" y="32000"/>
                  </a:lnTo>
                  <a:lnTo>
                    <a:pt x="118400" y="0"/>
                  </a:lnTo>
                  <a:lnTo>
                    <a:pt x="118400" y="48000"/>
                  </a:lnTo>
                  <a:lnTo>
                    <a:pt x="0" y="1184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3" name="Google Shape;1273;p38"/>
            <p:cNvSpPr/>
            <p:nvPr/>
          </p:nvSpPr>
          <p:spPr>
            <a:xfrm>
              <a:off x="6779560" y="2342064"/>
              <a:ext cx="15900" cy="219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4" name="Google Shape;1274;p38"/>
            <p:cNvSpPr/>
            <p:nvPr/>
          </p:nvSpPr>
          <p:spPr>
            <a:xfrm>
              <a:off x="7413544" y="2077783"/>
              <a:ext cx="17100" cy="12300"/>
            </a:xfrm>
            <a:custGeom>
              <a:rect b="b" l="l" r="r" t="t"/>
              <a:pathLst>
                <a:path extrusionOk="0" h="120000" w="120000">
                  <a:moveTo>
                    <a:pt x="0" y="39130"/>
                  </a:moveTo>
                  <a:lnTo>
                    <a:pt x="38000" y="0"/>
                  </a:lnTo>
                  <a:lnTo>
                    <a:pt x="98000" y="13043"/>
                  </a:lnTo>
                  <a:lnTo>
                    <a:pt x="118000" y="117391"/>
                  </a:lnTo>
                  <a:lnTo>
                    <a:pt x="0" y="391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5" name="Google Shape;1275;p38"/>
            <p:cNvSpPr/>
            <p:nvPr/>
          </p:nvSpPr>
          <p:spPr>
            <a:xfrm>
              <a:off x="7211599" y="2127948"/>
              <a:ext cx="11100" cy="171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6" name="Google Shape;1276;p38"/>
            <p:cNvSpPr/>
            <p:nvPr/>
          </p:nvSpPr>
          <p:spPr>
            <a:xfrm>
              <a:off x="7167539" y="2261312"/>
              <a:ext cx="14700" cy="195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7" name="Google Shape;1277;p38"/>
            <p:cNvSpPr/>
            <p:nvPr/>
          </p:nvSpPr>
          <p:spPr>
            <a:xfrm>
              <a:off x="7141836" y="2284559"/>
              <a:ext cx="21900" cy="17100"/>
            </a:xfrm>
            <a:custGeom>
              <a:rect b="b" l="l" r="r" t="t"/>
              <a:pathLst>
                <a:path extrusionOk="0" h="120000" w="120000">
                  <a:moveTo>
                    <a:pt x="0" y="118000"/>
                  </a:moveTo>
                  <a:lnTo>
                    <a:pt x="67500" y="0"/>
                  </a:lnTo>
                  <a:lnTo>
                    <a:pt x="118500" y="48000"/>
                  </a:lnTo>
                  <a:lnTo>
                    <a:pt x="82500" y="98000"/>
                  </a:lnTo>
                  <a:lnTo>
                    <a:pt x="0" y="118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8" name="Google Shape;1278;p38"/>
            <p:cNvSpPr/>
            <p:nvPr/>
          </p:nvSpPr>
          <p:spPr>
            <a:xfrm>
              <a:off x="7101448" y="2256418"/>
              <a:ext cx="9600" cy="14700"/>
            </a:xfrm>
            <a:custGeom>
              <a:rect b="b" l="l" r="r" t="t"/>
              <a:pathLst>
                <a:path extrusionOk="0" h="120000" w="120000">
                  <a:moveTo>
                    <a:pt x="83333" y="117647"/>
                  </a:moveTo>
                  <a:lnTo>
                    <a:pt x="0" y="47058"/>
                  </a:lnTo>
                  <a:lnTo>
                    <a:pt x="33333" y="0"/>
                  </a:lnTo>
                  <a:lnTo>
                    <a:pt x="116666" y="35294"/>
                  </a:lnTo>
                  <a:lnTo>
                    <a:pt x="83333" y="11764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9" name="Google Shape;1279;p38"/>
            <p:cNvSpPr/>
            <p:nvPr/>
          </p:nvSpPr>
          <p:spPr>
            <a:xfrm>
              <a:off x="7042700" y="2239288"/>
              <a:ext cx="21900" cy="234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0" name="Google Shape;1280;p38"/>
            <p:cNvSpPr/>
            <p:nvPr/>
          </p:nvSpPr>
          <p:spPr>
            <a:xfrm>
              <a:off x="6800367" y="2034960"/>
              <a:ext cx="222900" cy="2151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1" name="Google Shape;1281;p38"/>
            <p:cNvSpPr/>
            <p:nvPr/>
          </p:nvSpPr>
          <p:spPr>
            <a:xfrm>
              <a:off x="6768545" y="2244182"/>
              <a:ext cx="88200" cy="1284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2" name="Google Shape;1282;p38"/>
            <p:cNvSpPr/>
            <p:nvPr/>
          </p:nvSpPr>
          <p:spPr>
            <a:xfrm>
              <a:off x="6717141" y="2425264"/>
              <a:ext cx="33000" cy="378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3" name="Google Shape;1283;p38"/>
            <p:cNvSpPr/>
            <p:nvPr/>
          </p:nvSpPr>
          <p:spPr>
            <a:xfrm>
              <a:off x="6867681" y="2383664"/>
              <a:ext cx="33000" cy="342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4" name="Google Shape;1284;p38"/>
            <p:cNvSpPr/>
            <p:nvPr/>
          </p:nvSpPr>
          <p:spPr>
            <a:xfrm>
              <a:off x="8060990" y="2287006"/>
              <a:ext cx="19500" cy="18300"/>
            </a:xfrm>
            <a:custGeom>
              <a:rect b="b" l="l" r="r" t="t"/>
              <a:pathLst>
                <a:path extrusionOk="0" h="120000" w="120000">
                  <a:moveTo>
                    <a:pt x="25714" y="0"/>
                  </a:moveTo>
                  <a:lnTo>
                    <a:pt x="118285" y="18181"/>
                  </a:lnTo>
                  <a:lnTo>
                    <a:pt x="101142" y="72727"/>
                  </a:lnTo>
                  <a:lnTo>
                    <a:pt x="0" y="118181"/>
                  </a:lnTo>
                  <a:lnTo>
                    <a:pt x="25714"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5" name="Google Shape;1285;p38"/>
            <p:cNvSpPr/>
            <p:nvPr/>
          </p:nvSpPr>
          <p:spPr>
            <a:xfrm>
              <a:off x="8546880" y="2947709"/>
              <a:ext cx="14700" cy="7200"/>
            </a:xfrm>
            <a:custGeom>
              <a:rect b="b" l="l" r="r" t="t"/>
              <a:pathLst>
                <a:path extrusionOk="0" h="120000" w="120000">
                  <a:moveTo>
                    <a:pt x="0" y="69230"/>
                  </a:moveTo>
                  <a:lnTo>
                    <a:pt x="35294" y="0"/>
                  </a:lnTo>
                  <a:lnTo>
                    <a:pt x="117647" y="23076"/>
                  </a:lnTo>
                  <a:lnTo>
                    <a:pt x="82352" y="115384"/>
                  </a:lnTo>
                  <a:lnTo>
                    <a:pt x="0" y="692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6" name="Google Shape;1286;p38"/>
            <p:cNvSpPr/>
            <p:nvPr/>
          </p:nvSpPr>
          <p:spPr>
            <a:xfrm>
              <a:off x="8451416" y="2891427"/>
              <a:ext cx="12300" cy="18300"/>
            </a:xfrm>
            <a:custGeom>
              <a:rect b="b" l="l" r="r" t="t"/>
              <a:pathLst>
                <a:path extrusionOk="0" h="120000" w="120000">
                  <a:moveTo>
                    <a:pt x="0" y="0"/>
                  </a:moveTo>
                  <a:lnTo>
                    <a:pt x="65217" y="0"/>
                  </a:lnTo>
                  <a:lnTo>
                    <a:pt x="117391" y="118153"/>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7" name="Google Shape;1287;p38"/>
            <p:cNvSpPr/>
            <p:nvPr/>
          </p:nvSpPr>
          <p:spPr>
            <a:xfrm>
              <a:off x="8295980" y="3003991"/>
              <a:ext cx="12300" cy="171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8" name="Google Shape;1288;p38"/>
            <p:cNvSpPr/>
            <p:nvPr/>
          </p:nvSpPr>
          <p:spPr>
            <a:xfrm>
              <a:off x="8286189" y="3029685"/>
              <a:ext cx="3900" cy="7200"/>
            </a:xfrm>
            <a:custGeom>
              <a:rect b="b" l="l" r="r" t="t"/>
              <a:pathLst>
                <a:path extrusionOk="0" h="120000" w="120000">
                  <a:moveTo>
                    <a:pt x="0" y="115384"/>
                  </a:moveTo>
                  <a:lnTo>
                    <a:pt x="112000" y="0"/>
                  </a:lnTo>
                  <a:lnTo>
                    <a:pt x="112000" y="115384"/>
                  </a:lnTo>
                  <a:lnTo>
                    <a:pt x="0" y="1153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9" name="Google Shape;1289;p38"/>
            <p:cNvSpPr/>
            <p:nvPr/>
          </p:nvSpPr>
          <p:spPr>
            <a:xfrm>
              <a:off x="8095260" y="2915898"/>
              <a:ext cx="44100" cy="1944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0" name="Google Shape;1290;p38"/>
            <p:cNvSpPr/>
            <p:nvPr/>
          </p:nvSpPr>
          <p:spPr>
            <a:xfrm>
              <a:off x="6815054" y="4177351"/>
              <a:ext cx="41700" cy="267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1" name="Google Shape;1291;p38"/>
            <p:cNvSpPr/>
            <p:nvPr/>
          </p:nvSpPr>
          <p:spPr>
            <a:xfrm>
              <a:off x="8612971" y="4121069"/>
              <a:ext cx="41700" cy="330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2" name="Google Shape;1292;p38"/>
            <p:cNvSpPr/>
            <p:nvPr/>
          </p:nvSpPr>
          <p:spPr>
            <a:xfrm>
              <a:off x="8419594" y="4185916"/>
              <a:ext cx="48900" cy="318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3" name="Google Shape;1293;p38"/>
            <p:cNvSpPr/>
            <p:nvPr/>
          </p:nvSpPr>
          <p:spPr>
            <a:xfrm>
              <a:off x="8288637" y="3958340"/>
              <a:ext cx="187200" cy="1677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4" name="Google Shape;1294;p38"/>
            <p:cNvSpPr/>
            <p:nvPr/>
          </p:nvSpPr>
          <p:spPr>
            <a:xfrm>
              <a:off x="7845583" y="4002387"/>
              <a:ext cx="33000" cy="171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5" name="Google Shape;1295;p38"/>
            <p:cNvSpPr/>
            <p:nvPr/>
          </p:nvSpPr>
          <p:spPr>
            <a:xfrm>
              <a:off x="7867613" y="3106767"/>
              <a:ext cx="358500" cy="3672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6" name="Google Shape;1296;p38"/>
            <p:cNvSpPr/>
            <p:nvPr/>
          </p:nvSpPr>
          <p:spPr>
            <a:xfrm>
              <a:off x="7729311" y="3597400"/>
              <a:ext cx="141900" cy="1971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7" name="Google Shape;1297;p38"/>
            <p:cNvSpPr/>
            <p:nvPr/>
          </p:nvSpPr>
          <p:spPr>
            <a:xfrm>
              <a:off x="7511456" y="3523989"/>
              <a:ext cx="104100" cy="2262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8" name="Google Shape;1298;p38"/>
            <p:cNvSpPr/>
            <p:nvPr/>
          </p:nvSpPr>
          <p:spPr>
            <a:xfrm>
              <a:off x="7513904" y="3659800"/>
              <a:ext cx="78300" cy="636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9" name="Google Shape;1299;p38"/>
            <p:cNvSpPr/>
            <p:nvPr/>
          </p:nvSpPr>
          <p:spPr>
            <a:xfrm>
              <a:off x="7480859" y="3535001"/>
              <a:ext cx="109200" cy="1320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0" name="Google Shape;1300;p38"/>
            <p:cNvSpPr/>
            <p:nvPr/>
          </p:nvSpPr>
          <p:spPr>
            <a:xfrm>
              <a:off x="7866388" y="3264602"/>
              <a:ext cx="50100" cy="708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1" name="Google Shape;1301;p38"/>
            <p:cNvSpPr/>
            <p:nvPr/>
          </p:nvSpPr>
          <p:spPr>
            <a:xfrm>
              <a:off x="7841910" y="3172838"/>
              <a:ext cx="89100" cy="104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2" name="Google Shape;1302;p38"/>
            <p:cNvSpPr/>
            <p:nvPr/>
          </p:nvSpPr>
          <p:spPr>
            <a:xfrm>
              <a:off x="7455156" y="3706294"/>
              <a:ext cx="56400" cy="834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3" name="Google Shape;1303;p38"/>
            <p:cNvSpPr/>
            <p:nvPr/>
          </p:nvSpPr>
          <p:spPr>
            <a:xfrm>
              <a:off x="7302168" y="2968509"/>
              <a:ext cx="466200" cy="2325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4" name="Google Shape;1304;p38"/>
            <p:cNvSpPr/>
            <p:nvPr/>
          </p:nvSpPr>
          <p:spPr>
            <a:xfrm>
              <a:off x="7094104" y="2935474"/>
              <a:ext cx="900900" cy="6693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5" name="Google Shape;1305;p38"/>
            <p:cNvSpPr/>
            <p:nvPr/>
          </p:nvSpPr>
          <p:spPr>
            <a:xfrm>
              <a:off x="7368259" y="3440789"/>
              <a:ext cx="127200" cy="2838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6" name="Google Shape;1306;p38"/>
            <p:cNvSpPr/>
            <p:nvPr/>
          </p:nvSpPr>
          <p:spPr>
            <a:xfrm>
              <a:off x="7318079" y="3440789"/>
              <a:ext cx="48900" cy="267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7" name="Google Shape;1307;p38"/>
            <p:cNvSpPr/>
            <p:nvPr/>
          </p:nvSpPr>
          <p:spPr>
            <a:xfrm>
              <a:off x="7189569" y="3407754"/>
              <a:ext cx="116400" cy="636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8" name="Google Shape;1308;p38"/>
            <p:cNvSpPr/>
            <p:nvPr/>
          </p:nvSpPr>
          <p:spPr>
            <a:xfrm>
              <a:off x="7307064" y="3471378"/>
              <a:ext cx="68400" cy="882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09" name="Google Shape;1309;p38"/>
            <p:cNvSpPr/>
            <p:nvPr/>
          </p:nvSpPr>
          <p:spPr>
            <a:xfrm>
              <a:off x="7182226" y="3730765"/>
              <a:ext cx="29400" cy="576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0" name="Google Shape;1310;p38"/>
            <p:cNvSpPr/>
            <p:nvPr/>
          </p:nvSpPr>
          <p:spPr>
            <a:xfrm>
              <a:off x="7010879" y="3304978"/>
              <a:ext cx="433200" cy="4503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1" name="Google Shape;1311;p38"/>
            <p:cNvSpPr/>
            <p:nvPr/>
          </p:nvSpPr>
          <p:spPr>
            <a:xfrm>
              <a:off x="7007207" y="3209543"/>
              <a:ext cx="106500" cy="834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2" name="Google Shape;1312;p38"/>
            <p:cNvSpPr/>
            <p:nvPr/>
          </p:nvSpPr>
          <p:spPr>
            <a:xfrm>
              <a:off x="6693887" y="2887756"/>
              <a:ext cx="599700" cy="3204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3" name="Google Shape;1313;p38"/>
            <p:cNvSpPr/>
            <p:nvPr/>
          </p:nvSpPr>
          <p:spPr>
            <a:xfrm>
              <a:off x="7031685" y="3166720"/>
              <a:ext cx="160500" cy="759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4" name="Google Shape;1314;p38"/>
            <p:cNvSpPr/>
            <p:nvPr/>
          </p:nvSpPr>
          <p:spPr>
            <a:xfrm>
              <a:off x="6834636" y="3119003"/>
              <a:ext cx="249900" cy="1650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5" name="Google Shape;1315;p38"/>
            <p:cNvSpPr/>
            <p:nvPr/>
          </p:nvSpPr>
          <p:spPr>
            <a:xfrm>
              <a:off x="6783232" y="3175285"/>
              <a:ext cx="206700" cy="1443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6" name="Google Shape;1316;p38"/>
            <p:cNvSpPr/>
            <p:nvPr/>
          </p:nvSpPr>
          <p:spPr>
            <a:xfrm>
              <a:off x="6668185" y="3194861"/>
              <a:ext cx="80700" cy="624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7" name="Google Shape;1317;p38"/>
            <p:cNvSpPr/>
            <p:nvPr/>
          </p:nvSpPr>
          <p:spPr>
            <a:xfrm>
              <a:off x="6648603" y="3202202"/>
              <a:ext cx="44100" cy="489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8" name="Google Shape;1318;p38"/>
            <p:cNvSpPr/>
            <p:nvPr/>
          </p:nvSpPr>
          <p:spPr>
            <a:xfrm>
              <a:off x="6594751" y="3158155"/>
              <a:ext cx="99300" cy="489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19" name="Google Shape;1319;p38"/>
            <p:cNvSpPr/>
            <p:nvPr/>
          </p:nvSpPr>
          <p:spPr>
            <a:xfrm>
              <a:off x="6392806" y="3189967"/>
              <a:ext cx="273000" cy="1359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0" name="Google Shape;1320;p38"/>
            <p:cNvSpPr/>
            <p:nvPr/>
          </p:nvSpPr>
          <p:spPr>
            <a:xfrm>
              <a:off x="6484599" y="3319661"/>
              <a:ext cx="20700" cy="123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1" name="Google Shape;1321;p38"/>
            <p:cNvSpPr/>
            <p:nvPr/>
          </p:nvSpPr>
          <p:spPr>
            <a:xfrm>
              <a:off x="6336506" y="2751945"/>
              <a:ext cx="7200" cy="5100"/>
            </a:xfrm>
            <a:custGeom>
              <a:rect b="b" l="l" r="r" t="t"/>
              <a:pathLst>
                <a:path extrusionOk="0" h="120000" w="120000">
                  <a:moveTo>
                    <a:pt x="0" y="112500"/>
                  </a:moveTo>
                  <a:lnTo>
                    <a:pt x="46153" y="0"/>
                  </a:lnTo>
                  <a:lnTo>
                    <a:pt x="115384" y="112500"/>
                  </a:lnTo>
                  <a:lnTo>
                    <a:pt x="0" y="1125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2" name="Google Shape;1322;p38"/>
            <p:cNvSpPr/>
            <p:nvPr/>
          </p:nvSpPr>
          <p:spPr>
            <a:xfrm>
              <a:off x="6296118" y="2745827"/>
              <a:ext cx="7200" cy="111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3" name="Google Shape;1323;p38"/>
            <p:cNvSpPr/>
            <p:nvPr/>
          </p:nvSpPr>
          <p:spPr>
            <a:xfrm>
              <a:off x="6271639" y="2818016"/>
              <a:ext cx="15900" cy="246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4" name="Google Shape;1324;p38"/>
            <p:cNvSpPr/>
            <p:nvPr/>
          </p:nvSpPr>
          <p:spPr>
            <a:xfrm>
              <a:off x="6248385" y="2832698"/>
              <a:ext cx="9600" cy="318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5" name="Google Shape;1325;p38"/>
            <p:cNvSpPr/>
            <p:nvPr/>
          </p:nvSpPr>
          <p:spPr>
            <a:xfrm>
              <a:off x="6222683" y="2890203"/>
              <a:ext cx="5100" cy="7200"/>
            </a:xfrm>
            <a:custGeom>
              <a:rect b="b" l="l" r="r" t="t"/>
              <a:pathLst>
                <a:path extrusionOk="0" h="120000" w="120000">
                  <a:moveTo>
                    <a:pt x="0" y="69230"/>
                  </a:moveTo>
                  <a:lnTo>
                    <a:pt x="112500" y="115384"/>
                  </a:lnTo>
                  <a:lnTo>
                    <a:pt x="112500" y="46153"/>
                  </a:lnTo>
                  <a:lnTo>
                    <a:pt x="37500" y="0"/>
                  </a:lnTo>
                  <a:lnTo>
                    <a:pt x="0" y="692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6" name="Google Shape;1326;p38"/>
            <p:cNvSpPr/>
            <p:nvPr/>
          </p:nvSpPr>
          <p:spPr>
            <a:xfrm>
              <a:off x="6084382" y="2361641"/>
              <a:ext cx="380700" cy="4551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7" name="Google Shape;1327;p38"/>
            <p:cNvSpPr/>
            <p:nvPr/>
          </p:nvSpPr>
          <p:spPr>
            <a:xfrm>
              <a:off x="6384239" y="2353076"/>
              <a:ext cx="8400" cy="84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8" name="Google Shape;1328;p38"/>
            <p:cNvSpPr/>
            <p:nvPr/>
          </p:nvSpPr>
          <p:spPr>
            <a:xfrm>
              <a:off x="6357313" y="2371429"/>
              <a:ext cx="6000" cy="96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29" name="Google Shape;1329;p38"/>
            <p:cNvSpPr/>
            <p:nvPr/>
          </p:nvSpPr>
          <p:spPr>
            <a:xfrm>
              <a:off x="6331611" y="2371429"/>
              <a:ext cx="17100" cy="96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0" name="Google Shape;1330;p38"/>
            <p:cNvSpPr/>
            <p:nvPr/>
          </p:nvSpPr>
          <p:spPr>
            <a:xfrm>
              <a:off x="6346297" y="2377547"/>
              <a:ext cx="9600" cy="12300"/>
            </a:xfrm>
            <a:custGeom>
              <a:rect b="b" l="l" r="r" t="t"/>
              <a:pathLst>
                <a:path extrusionOk="0" h="120000" w="120000">
                  <a:moveTo>
                    <a:pt x="50000" y="117391"/>
                  </a:moveTo>
                  <a:lnTo>
                    <a:pt x="0" y="39130"/>
                  </a:lnTo>
                  <a:lnTo>
                    <a:pt x="100000" y="0"/>
                  </a:lnTo>
                  <a:lnTo>
                    <a:pt x="116666" y="65217"/>
                  </a:lnTo>
                  <a:lnTo>
                    <a:pt x="50000" y="11739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1" name="Google Shape;1331;p38"/>
            <p:cNvSpPr/>
            <p:nvPr/>
          </p:nvSpPr>
          <p:spPr>
            <a:xfrm>
              <a:off x="6338954" y="2387335"/>
              <a:ext cx="8400" cy="6000"/>
            </a:xfrm>
            <a:custGeom>
              <a:rect b="b" l="l" r="r" t="t"/>
              <a:pathLst>
                <a:path extrusionOk="0" h="120000" w="120000">
                  <a:moveTo>
                    <a:pt x="77419" y="114285"/>
                  </a:moveTo>
                  <a:lnTo>
                    <a:pt x="0" y="28571"/>
                  </a:lnTo>
                  <a:lnTo>
                    <a:pt x="19354" y="0"/>
                  </a:lnTo>
                  <a:lnTo>
                    <a:pt x="116129" y="57142"/>
                  </a:lnTo>
                  <a:lnTo>
                    <a:pt x="77419" y="114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2" name="Google Shape;1332;p38"/>
            <p:cNvSpPr/>
            <p:nvPr/>
          </p:nvSpPr>
          <p:spPr>
            <a:xfrm>
              <a:off x="6309580" y="2393452"/>
              <a:ext cx="5100" cy="8400"/>
            </a:xfrm>
            <a:custGeom>
              <a:rect b="b" l="l" r="r" t="t"/>
              <a:pathLst>
                <a:path extrusionOk="0" h="120000" w="120000">
                  <a:moveTo>
                    <a:pt x="112500" y="0"/>
                  </a:moveTo>
                  <a:lnTo>
                    <a:pt x="112500" y="116000"/>
                  </a:lnTo>
                  <a:lnTo>
                    <a:pt x="0" y="56000"/>
                  </a:lnTo>
                  <a:lnTo>
                    <a:pt x="1125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3" name="Google Shape;1333;p38"/>
            <p:cNvSpPr/>
            <p:nvPr/>
          </p:nvSpPr>
          <p:spPr>
            <a:xfrm>
              <a:off x="6298565" y="2395899"/>
              <a:ext cx="5100" cy="60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4" name="Google Shape;1334;p38"/>
            <p:cNvSpPr/>
            <p:nvPr/>
          </p:nvSpPr>
          <p:spPr>
            <a:xfrm>
              <a:off x="6286326" y="2399570"/>
              <a:ext cx="11100" cy="111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5" name="Google Shape;1335;p38"/>
            <p:cNvSpPr/>
            <p:nvPr/>
          </p:nvSpPr>
          <p:spPr>
            <a:xfrm>
              <a:off x="6274087" y="2410582"/>
              <a:ext cx="14700" cy="9600"/>
            </a:xfrm>
            <a:custGeom>
              <a:rect b="b" l="l" r="r" t="t"/>
              <a:pathLst>
                <a:path extrusionOk="0" h="120000" w="120000">
                  <a:moveTo>
                    <a:pt x="0" y="116666"/>
                  </a:moveTo>
                  <a:lnTo>
                    <a:pt x="35294" y="66666"/>
                  </a:lnTo>
                  <a:lnTo>
                    <a:pt x="117647" y="0"/>
                  </a:lnTo>
                  <a:lnTo>
                    <a:pt x="94117" y="116666"/>
                  </a:lnTo>
                  <a:lnTo>
                    <a:pt x="0" y="11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6" name="Google Shape;1336;p38"/>
            <p:cNvSpPr/>
            <p:nvPr/>
          </p:nvSpPr>
          <p:spPr>
            <a:xfrm>
              <a:off x="6256953" y="2421594"/>
              <a:ext cx="15900" cy="219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7" name="Google Shape;1337;p38"/>
            <p:cNvSpPr/>
            <p:nvPr/>
          </p:nvSpPr>
          <p:spPr>
            <a:xfrm>
              <a:off x="6237370" y="2431382"/>
              <a:ext cx="8400" cy="147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8" name="Google Shape;1338;p38"/>
            <p:cNvSpPr/>
            <p:nvPr/>
          </p:nvSpPr>
          <p:spPr>
            <a:xfrm>
              <a:off x="6221459" y="2448511"/>
              <a:ext cx="11100" cy="15900"/>
            </a:xfrm>
            <a:custGeom>
              <a:rect b="b" l="l" r="r" t="t"/>
              <a:pathLst>
                <a:path extrusionOk="0" h="120000" w="120000">
                  <a:moveTo>
                    <a:pt x="0" y="117857"/>
                  </a:moveTo>
                  <a:lnTo>
                    <a:pt x="0" y="85714"/>
                  </a:lnTo>
                  <a:lnTo>
                    <a:pt x="72000" y="0"/>
                  </a:lnTo>
                  <a:lnTo>
                    <a:pt x="117000" y="85714"/>
                  </a:lnTo>
                  <a:lnTo>
                    <a:pt x="0" y="11785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9" name="Google Shape;1339;p38"/>
            <p:cNvSpPr/>
            <p:nvPr/>
          </p:nvSpPr>
          <p:spPr>
            <a:xfrm>
              <a:off x="6219011" y="2449734"/>
              <a:ext cx="35400" cy="318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0" name="Google Shape;1340;p38"/>
            <p:cNvSpPr/>
            <p:nvPr/>
          </p:nvSpPr>
          <p:spPr>
            <a:xfrm>
              <a:off x="6130890" y="2641828"/>
              <a:ext cx="14700" cy="7200"/>
            </a:xfrm>
            <a:custGeom>
              <a:rect b="b" l="l" r="r" t="t"/>
              <a:pathLst>
                <a:path extrusionOk="0" h="120000" w="120000">
                  <a:moveTo>
                    <a:pt x="0" y="48000"/>
                  </a:moveTo>
                  <a:lnTo>
                    <a:pt x="94117" y="0"/>
                  </a:lnTo>
                  <a:lnTo>
                    <a:pt x="117647" y="48000"/>
                  </a:lnTo>
                  <a:lnTo>
                    <a:pt x="35294" y="115200"/>
                  </a:lnTo>
                  <a:lnTo>
                    <a:pt x="0" y="48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1" name="Google Shape;1341;p38"/>
            <p:cNvSpPr/>
            <p:nvPr/>
          </p:nvSpPr>
          <p:spPr>
            <a:xfrm>
              <a:off x="6335283" y="2963615"/>
              <a:ext cx="264600" cy="1773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2" name="Google Shape;1342;p38"/>
            <p:cNvSpPr/>
            <p:nvPr/>
          </p:nvSpPr>
          <p:spPr>
            <a:xfrm>
              <a:off x="6349969" y="2865733"/>
              <a:ext cx="141900" cy="1224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3" name="Google Shape;1343;p38"/>
            <p:cNvSpPr/>
            <p:nvPr/>
          </p:nvSpPr>
          <p:spPr>
            <a:xfrm>
              <a:off x="6330387" y="2767851"/>
              <a:ext cx="94200" cy="624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4" name="Google Shape;1344;p38"/>
            <p:cNvSpPr/>
            <p:nvPr/>
          </p:nvSpPr>
          <p:spPr>
            <a:xfrm>
              <a:off x="6320596" y="2813122"/>
              <a:ext cx="105300" cy="648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5" name="Google Shape;1345;p38"/>
            <p:cNvSpPr/>
            <p:nvPr/>
          </p:nvSpPr>
          <p:spPr>
            <a:xfrm>
              <a:off x="6315700" y="2857168"/>
              <a:ext cx="85500" cy="675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6" name="Google Shape;1346;p38"/>
            <p:cNvSpPr/>
            <p:nvPr/>
          </p:nvSpPr>
          <p:spPr>
            <a:xfrm>
              <a:off x="6298565" y="2884086"/>
              <a:ext cx="42900" cy="306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7" name="Google Shape;1347;p38"/>
            <p:cNvSpPr/>
            <p:nvPr/>
          </p:nvSpPr>
          <p:spPr>
            <a:xfrm>
              <a:off x="6400149" y="3050485"/>
              <a:ext cx="51300" cy="663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8" name="Google Shape;1348;p38"/>
            <p:cNvSpPr/>
            <p:nvPr/>
          </p:nvSpPr>
          <p:spPr>
            <a:xfrm>
              <a:off x="6308357" y="3057826"/>
              <a:ext cx="134700" cy="990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49" name="Google Shape;1349;p38"/>
            <p:cNvSpPr/>
            <p:nvPr/>
          </p:nvSpPr>
          <p:spPr>
            <a:xfrm>
              <a:off x="6247161" y="3050485"/>
              <a:ext cx="96900" cy="624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0" name="Google Shape;1350;p38"/>
            <p:cNvSpPr/>
            <p:nvPr/>
          </p:nvSpPr>
          <p:spPr>
            <a:xfrm>
              <a:off x="6256953" y="3027238"/>
              <a:ext cx="80700" cy="429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1" name="Google Shape;1351;p38"/>
            <p:cNvSpPr/>
            <p:nvPr/>
          </p:nvSpPr>
          <p:spPr>
            <a:xfrm>
              <a:off x="6215340" y="2901215"/>
              <a:ext cx="149400" cy="1347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2" name="Google Shape;1352;p38"/>
            <p:cNvSpPr/>
            <p:nvPr/>
          </p:nvSpPr>
          <p:spPr>
            <a:xfrm>
              <a:off x="6286326" y="3101873"/>
              <a:ext cx="59700" cy="834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3" name="Google Shape;1353;p38"/>
            <p:cNvSpPr/>
            <p:nvPr/>
          </p:nvSpPr>
          <p:spPr>
            <a:xfrm>
              <a:off x="6299789" y="3165497"/>
              <a:ext cx="26700" cy="219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4" name="Google Shape;1354;p38"/>
            <p:cNvSpPr/>
            <p:nvPr/>
          </p:nvSpPr>
          <p:spPr>
            <a:xfrm>
              <a:off x="6281431" y="3159379"/>
              <a:ext cx="18300" cy="318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5" name="Google Shape;1355;p38"/>
            <p:cNvSpPr/>
            <p:nvPr/>
          </p:nvSpPr>
          <p:spPr>
            <a:xfrm>
              <a:off x="6241041" y="3121450"/>
              <a:ext cx="55200" cy="612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6" name="Google Shape;1356;p38"/>
            <p:cNvSpPr/>
            <p:nvPr/>
          </p:nvSpPr>
          <p:spPr>
            <a:xfrm>
              <a:off x="6206772" y="3095755"/>
              <a:ext cx="83400" cy="675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7" name="Google Shape;1357;p38"/>
            <p:cNvSpPr/>
            <p:nvPr/>
          </p:nvSpPr>
          <p:spPr>
            <a:xfrm>
              <a:off x="6337730" y="3145920"/>
              <a:ext cx="91800" cy="552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8" name="Google Shape;1358;p38"/>
            <p:cNvSpPr/>
            <p:nvPr/>
          </p:nvSpPr>
          <p:spPr>
            <a:xfrm>
              <a:off x="6096621" y="2901215"/>
              <a:ext cx="129900" cy="1773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59" name="Google Shape;1359;p38"/>
            <p:cNvSpPr/>
            <p:nvPr/>
          </p:nvSpPr>
          <p:spPr>
            <a:xfrm>
              <a:off x="6200653" y="2906109"/>
              <a:ext cx="7200" cy="8400"/>
            </a:xfrm>
            <a:custGeom>
              <a:rect b="b" l="l" r="r" t="t"/>
              <a:pathLst>
                <a:path extrusionOk="0" h="120000" w="120000">
                  <a:moveTo>
                    <a:pt x="0" y="116129"/>
                  </a:moveTo>
                  <a:lnTo>
                    <a:pt x="0" y="58064"/>
                  </a:lnTo>
                  <a:lnTo>
                    <a:pt x="92307" y="0"/>
                  </a:lnTo>
                  <a:lnTo>
                    <a:pt x="115384" y="116129"/>
                  </a:lnTo>
                  <a:lnTo>
                    <a:pt x="0" y="11612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0" name="Google Shape;1360;p38"/>
            <p:cNvSpPr/>
            <p:nvPr/>
          </p:nvSpPr>
          <p:spPr>
            <a:xfrm>
              <a:off x="6184742" y="2992979"/>
              <a:ext cx="96900" cy="564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1" name="Google Shape;1361;p38"/>
            <p:cNvSpPr/>
            <p:nvPr/>
          </p:nvSpPr>
          <p:spPr>
            <a:xfrm>
              <a:off x="6146801" y="3043144"/>
              <a:ext cx="113700" cy="540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2" name="Google Shape;1362;p38"/>
            <p:cNvSpPr/>
            <p:nvPr/>
          </p:nvSpPr>
          <p:spPr>
            <a:xfrm>
              <a:off x="6127219" y="2825357"/>
              <a:ext cx="66300" cy="807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3" name="Google Shape;1363;p38"/>
            <p:cNvSpPr/>
            <p:nvPr/>
          </p:nvSpPr>
          <p:spPr>
            <a:xfrm>
              <a:off x="6068471" y="2937921"/>
              <a:ext cx="44100" cy="624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4" name="Google Shape;1364;p38"/>
            <p:cNvSpPr/>
            <p:nvPr/>
          </p:nvSpPr>
          <p:spPr>
            <a:xfrm>
              <a:off x="6092949" y="3016227"/>
              <a:ext cx="7200" cy="111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5" name="Google Shape;1365;p38"/>
            <p:cNvSpPr/>
            <p:nvPr/>
          </p:nvSpPr>
          <p:spPr>
            <a:xfrm>
              <a:off x="6097845" y="3071285"/>
              <a:ext cx="63600" cy="390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6" name="Google Shape;1366;p38"/>
            <p:cNvSpPr/>
            <p:nvPr/>
          </p:nvSpPr>
          <p:spPr>
            <a:xfrm>
              <a:off x="6047664" y="2985638"/>
              <a:ext cx="52800" cy="417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7" name="Google Shape;1367;p38"/>
            <p:cNvSpPr/>
            <p:nvPr/>
          </p:nvSpPr>
          <p:spPr>
            <a:xfrm>
              <a:off x="4849461" y="3489730"/>
              <a:ext cx="11100" cy="15900"/>
            </a:xfrm>
            <a:custGeom>
              <a:rect b="b" l="l" r="r" t="t"/>
              <a:pathLst>
                <a:path extrusionOk="0" h="120000" w="120000">
                  <a:moveTo>
                    <a:pt x="87804" y="117857"/>
                  </a:moveTo>
                  <a:lnTo>
                    <a:pt x="0" y="64285"/>
                  </a:lnTo>
                  <a:lnTo>
                    <a:pt x="58536" y="0"/>
                  </a:lnTo>
                  <a:lnTo>
                    <a:pt x="117073" y="64285"/>
                  </a:lnTo>
                  <a:lnTo>
                    <a:pt x="87804" y="11785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8" name="Google Shape;1368;p38"/>
            <p:cNvSpPr/>
            <p:nvPr/>
          </p:nvSpPr>
          <p:spPr>
            <a:xfrm>
              <a:off x="5013464" y="3597400"/>
              <a:ext cx="23400" cy="96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69" name="Google Shape;1369;p38"/>
            <p:cNvSpPr/>
            <p:nvPr/>
          </p:nvSpPr>
          <p:spPr>
            <a:xfrm>
              <a:off x="4951044" y="3575377"/>
              <a:ext cx="45300" cy="330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0" name="Google Shape;1370;p38"/>
            <p:cNvSpPr/>
            <p:nvPr/>
          </p:nvSpPr>
          <p:spPr>
            <a:xfrm>
              <a:off x="4913104" y="3575377"/>
              <a:ext cx="37800" cy="294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1" name="Google Shape;1371;p38"/>
            <p:cNvSpPr/>
            <p:nvPr/>
          </p:nvSpPr>
          <p:spPr>
            <a:xfrm>
              <a:off x="4853132" y="3596177"/>
              <a:ext cx="31800" cy="147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2" name="Google Shape;1372;p38"/>
            <p:cNvSpPr/>
            <p:nvPr/>
          </p:nvSpPr>
          <p:spPr>
            <a:xfrm>
              <a:off x="4755219" y="3523989"/>
              <a:ext cx="159300" cy="525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3" name="Google Shape;1373;p38"/>
            <p:cNvSpPr/>
            <p:nvPr/>
          </p:nvSpPr>
          <p:spPr>
            <a:xfrm>
              <a:off x="6310804" y="3182626"/>
              <a:ext cx="35400" cy="294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4" name="Google Shape;1374;p38"/>
            <p:cNvSpPr/>
            <p:nvPr/>
          </p:nvSpPr>
          <p:spPr>
            <a:xfrm>
              <a:off x="6293670" y="3177732"/>
              <a:ext cx="23400" cy="576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5" name="Google Shape;1375;p38"/>
            <p:cNvSpPr/>
            <p:nvPr/>
          </p:nvSpPr>
          <p:spPr>
            <a:xfrm>
              <a:off x="6304685" y="3197308"/>
              <a:ext cx="94200" cy="101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6" name="Google Shape;1376;p38"/>
            <p:cNvSpPr/>
            <p:nvPr/>
          </p:nvSpPr>
          <p:spPr>
            <a:xfrm>
              <a:off x="6369552" y="3214438"/>
              <a:ext cx="5100" cy="60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7" name="Google Shape;1377;p38"/>
            <p:cNvSpPr/>
            <p:nvPr/>
          </p:nvSpPr>
          <p:spPr>
            <a:xfrm>
              <a:off x="6380567" y="3284178"/>
              <a:ext cx="5100" cy="72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8" name="Google Shape;1378;p38"/>
            <p:cNvSpPr/>
            <p:nvPr/>
          </p:nvSpPr>
          <p:spPr>
            <a:xfrm>
              <a:off x="6372000" y="3269496"/>
              <a:ext cx="5100" cy="6000"/>
            </a:xfrm>
            <a:custGeom>
              <a:rect b="b" l="l" r="r" t="t"/>
              <a:pathLst>
                <a:path extrusionOk="0" h="120000" w="120000">
                  <a:moveTo>
                    <a:pt x="0" y="0"/>
                  </a:moveTo>
                  <a:lnTo>
                    <a:pt x="37500" y="0"/>
                  </a:lnTo>
                  <a:lnTo>
                    <a:pt x="112500" y="57142"/>
                  </a:lnTo>
                  <a:lnTo>
                    <a:pt x="75000" y="114285"/>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79" name="Google Shape;1379;p38"/>
            <p:cNvSpPr/>
            <p:nvPr/>
          </p:nvSpPr>
          <p:spPr>
            <a:xfrm>
              <a:off x="6389134" y="3256037"/>
              <a:ext cx="5100" cy="96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0" name="Google Shape;1380;p38"/>
            <p:cNvSpPr/>
            <p:nvPr/>
          </p:nvSpPr>
          <p:spPr>
            <a:xfrm>
              <a:off x="6375671" y="3230343"/>
              <a:ext cx="6000" cy="60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1" name="Google Shape;1381;p38"/>
            <p:cNvSpPr/>
            <p:nvPr/>
          </p:nvSpPr>
          <p:spPr>
            <a:xfrm>
              <a:off x="6349969" y="3252366"/>
              <a:ext cx="19500" cy="171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2" name="Google Shape;1382;p38"/>
            <p:cNvSpPr/>
            <p:nvPr/>
          </p:nvSpPr>
          <p:spPr>
            <a:xfrm>
              <a:off x="6386687" y="3242578"/>
              <a:ext cx="13500" cy="84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3" name="Google Shape;1383;p38"/>
            <p:cNvSpPr/>
            <p:nvPr/>
          </p:nvSpPr>
          <p:spPr>
            <a:xfrm>
              <a:off x="6416060" y="3297637"/>
              <a:ext cx="9600" cy="9600"/>
            </a:xfrm>
            <a:custGeom>
              <a:rect b="b" l="l" r="r" t="t"/>
              <a:pathLst>
                <a:path extrusionOk="0" h="120000" w="120000">
                  <a:moveTo>
                    <a:pt x="16666" y="116571"/>
                  </a:moveTo>
                  <a:lnTo>
                    <a:pt x="0" y="65142"/>
                  </a:lnTo>
                  <a:lnTo>
                    <a:pt x="116666" y="0"/>
                  </a:lnTo>
                  <a:lnTo>
                    <a:pt x="66666" y="99428"/>
                  </a:lnTo>
                  <a:lnTo>
                    <a:pt x="16666" y="1165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4" name="Google Shape;1384;p38"/>
            <p:cNvSpPr/>
            <p:nvPr/>
          </p:nvSpPr>
          <p:spPr>
            <a:xfrm>
              <a:off x="6353641" y="3312320"/>
              <a:ext cx="42900" cy="147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5" name="Google Shape;1385;p38"/>
            <p:cNvSpPr/>
            <p:nvPr/>
          </p:nvSpPr>
          <p:spPr>
            <a:xfrm>
              <a:off x="6307132" y="3260932"/>
              <a:ext cx="6000" cy="7200"/>
            </a:xfrm>
            <a:custGeom>
              <a:rect b="b" l="l" r="r" t="t"/>
              <a:pathLst>
                <a:path extrusionOk="0" h="120000" w="120000">
                  <a:moveTo>
                    <a:pt x="57142" y="0"/>
                  </a:moveTo>
                  <a:lnTo>
                    <a:pt x="114285" y="115384"/>
                  </a:lnTo>
                  <a:lnTo>
                    <a:pt x="0" y="69230"/>
                  </a:lnTo>
                  <a:lnTo>
                    <a:pt x="57142"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6" name="Google Shape;1386;p38"/>
            <p:cNvSpPr/>
            <p:nvPr/>
          </p:nvSpPr>
          <p:spPr>
            <a:xfrm>
              <a:off x="5860407" y="2892650"/>
              <a:ext cx="61200" cy="930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7" name="Google Shape;1387;p38"/>
            <p:cNvSpPr/>
            <p:nvPr/>
          </p:nvSpPr>
          <p:spPr>
            <a:xfrm>
              <a:off x="5893452" y="2739710"/>
              <a:ext cx="141900" cy="2769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8" name="Google Shape;1388;p38"/>
            <p:cNvSpPr/>
            <p:nvPr/>
          </p:nvSpPr>
          <p:spPr>
            <a:xfrm>
              <a:off x="6106412" y="3085967"/>
              <a:ext cx="172500" cy="1848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9" name="Google Shape;1389;p38"/>
            <p:cNvSpPr/>
            <p:nvPr/>
          </p:nvSpPr>
          <p:spPr>
            <a:xfrm>
              <a:off x="6192085" y="3263379"/>
              <a:ext cx="45300" cy="318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0" name="Google Shape;1390;p38"/>
            <p:cNvSpPr/>
            <p:nvPr/>
          </p:nvSpPr>
          <p:spPr>
            <a:xfrm>
              <a:off x="6128442" y="3205872"/>
              <a:ext cx="23400" cy="453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1" name="Google Shape;1391;p38"/>
            <p:cNvSpPr/>
            <p:nvPr/>
          </p:nvSpPr>
          <p:spPr>
            <a:xfrm>
              <a:off x="6205549" y="3088414"/>
              <a:ext cx="44100" cy="318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2" name="Google Shape;1392;p38"/>
            <p:cNvSpPr/>
            <p:nvPr/>
          </p:nvSpPr>
          <p:spPr>
            <a:xfrm>
              <a:off x="5941185" y="2992979"/>
              <a:ext cx="208200" cy="209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3" name="Google Shape;1393;p38"/>
            <p:cNvSpPr/>
            <p:nvPr/>
          </p:nvSpPr>
          <p:spPr>
            <a:xfrm>
              <a:off x="5875094" y="3156931"/>
              <a:ext cx="182400" cy="1470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4" name="Google Shape;1394;p38"/>
            <p:cNvSpPr/>
            <p:nvPr/>
          </p:nvSpPr>
          <p:spPr>
            <a:xfrm>
              <a:off x="6066023" y="3227896"/>
              <a:ext cx="7200" cy="60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5" name="Google Shape;1395;p38"/>
            <p:cNvSpPr/>
            <p:nvPr/>
          </p:nvSpPr>
          <p:spPr>
            <a:xfrm>
              <a:off x="6043993" y="3231567"/>
              <a:ext cx="15900" cy="147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6" name="Google Shape;1396;p38"/>
            <p:cNvSpPr/>
            <p:nvPr/>
          </p:nvSpPr>
          <p:spPr>
            <a:xfrm>
              <a:off x="5872646" y="3188743"/>
              <a:ext cx="45300" cy="969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7" name="Google Shape;1397;p38"/>
            <p:cNvSpPr/>
            <p:nvPr/>
          </p:nvSpPr>
          <p:spPr>
            <a:xfrm>
              <a:off x="5205617" y="1970113"/>
              <a:ext cx="547200" cy="4611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8" name="Google Shape;1398;p38"/>
            <p:cNvSpPr/>
            <p:nvPr/>
          </p:nvSpPr>
          <p:spPr>
            <a:xfrm>
              <a:off x="4917999" y="1441550"/>
              <a:ext cx="899400" cy="13080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9" name="Google Shape;1399;p38"/>
            <p:cNvSpPr/>
            <p:nvPr/>
          </p:nvSpPr>
          <p:spPr>
            <a:xfrm>
              <a:off x="4197118" y="1507621"/>
              <a:ext cx="908100" cy="16017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0" name="Google Shape;1400;p38"/>
            <p:cNvSpPr/>
            <p:nvPr/>
          </p:nvSpPr>
          <p:spPr>
            <a:xfrm>
              <a:off x="5104033" y="3088414"/>
              <a:ext cx="21900" cy="282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1" name="Google Shape;1401;p38"/>
            <p:cNvSpPr/>
            <p:nvPr/>
          </p:nvSpPr>
          <p:spPr>
            <a:xfrm>
              <a:off x="5134630" y="2981968"/>
              <a:ext cx="94200" cy="1110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2" name="Google Shape;1402;p38"/>
            <p:cNvSpPr/>
            <p:nvPr/>
          </p:nvSpPr>
          <p:spPr>
            <a:xfrm>
              <a:off x="4117565" y="2999097"/>
              <a:ext cx="70800" cy="540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3" name="Google Shape;1403;p38"/>
            <p:cNvSpPr/>
            <p:nvPr/>
          </p:nvSpPr>
          <p:spPr>
            <a:xfrm>
              <a:off x="4058817" y="2944038"/>
              <a:ext cx="12300" cy="183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4" name="Google Shape;1404;p38"/>
            <p:cNvSpPr/>
            <p:nvPr/>
          </p:nvSpPr>
          <p:spPr>
            <a:xfrm>
              <a:off x="4047802" y="2917121"/>
              <a:ext cx="18300" cy="219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5" name="Google Shape;1405;p38"/>
            <p:cNvSpPr/>
            <p:nvPr/>
          </p:nvSpPr>
          <p:spPr>
            <a:xfrm>
              <a:off x="3931531" y="2317594"/>
              <a:ext cx="1254600" cy="8745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6" name="Google Shape;1406;p38"/>
            <p:cNvSpPr/>
            <p:nvPr/>
          </p:nvSpPr>
          <p:spPr>
            <a:xfrm>
              <a:off x="4151834" y="2178112"/>
              <a:ext cx="155400" cy="1737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7" name="Google Shape;1407;p38"/>
            <p:cNvSpPr/>
            <p:nvPr/>
          </p:nvSpPr>
          <p:spPr>
            <a:xfrm>
              <a:off x="3378325" y="2639381"/>
              <a:ext cx="716100" cy="3414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8" name="Google Shape;1408;p38"/>
            <p:cNvSpPr/>
            <p:nvPr/>
          </p:nvSpPr>
          <p:spPr>
            <a:xfrm>
              <a:off x="4919223" y="3210767"/>
              <a:ext cx="25800" cy="72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09" name="Google Shape;1409;p38"/>
            <p:cNvSpPr/>
            <p:nvPr/>
          </p:nvSpPr>
          <p:spPr>
            <a:xfrm>
              <a:off x="4171417" y="3033356"/>
              <a:ext cx="850800" cy="4587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0" name="Google Shape;1410;p38"/>
            <p:cNvSpPr/>
            <p:nvPr/>
          </p:nvSpPr>
          <p:spPr>
            <a:xfrm>
              <a:off x="3399131" y="2970956"/>
              <a:ext cx="11100" cy="11100"/>
            </a:xfrm>
            <a:custGeom>
              <a:rect b="b" l="l" r="r" t="t"/>
              <a:pathLst>
                <a:path extrusionOk="0" h="120000" w="120000">
                  <a:moveTo>
                    <a:pt x="0" y="117000"/>
                  </a:moveTo>
                  <a:lnTo>
                    <a:pt x="14634" y="0"/>
                  </a:lnTo>
                  <a:lnTo>
                    <a:pt x="117073" y="57000"/>
                  </a:lnTo>
                  <a:lnTo>
                    <a:pt x="0" y="117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1" name="Google Shape;1411;p38"/>
            <p:cNvSpPr/>
            <p:nvPr/>
          </p:nvSpPr>
          <p:spPr>
            <a:xfrm>
              <a:off x="3400356" y="2973403"/>
              <a:ext cx="6000" cy="6000"/>
            </a:xfrm>
            <a:custGeom>
              <a:rect b="b" l="l" r="r" t="t"/>
              <a:pathLst>
                <a:path extrusionOk="0" h="120000" w="120000">
                  <a:moveTo>
                    <a:pt x="28571" y="0"/>
                  </a:moveTo>
                  <a:lnTo>
                    <a:pt x="0" y="114285"/>
                  </a:lnTo>
                  <a:lnTo>
                    <a:pt x="114285" y="57142"/>
                  </a:lnTo>
                  <a:lnTo>
                    <a:pt x="28571"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2" name="Google Shape;1412;p38"/>
            <p:cNvSpPr/>
            <p:nvPr/>
          </p:nvSpPr>
          <p:spPr>
            <a:xfrm>
              <a:off x="3377101" y="2973403"/>
              <a:ext cx="11100" cy="8400"/>
            </a:xfrm>
            <a:custGeom>
              <a:rect b="b" l="l" r="r" t="t"/>
              <a:pathLst>
                <a:path extrusionOk="0" h="120000" w="120000">
                  <a:moveTo>
                    <a:pt x="43902" y="116129"/>
                  </a:moveTo>
                  <a:lnTo>
                    <a:pt x="0" y="0"/>
                  </a:lnTo>
                  <a:lnTo>
                    <a:pt x="117073" y="19354"/>
                  </a:lnTo>
                  <a:lnTo>
                    <a:pt x="43902" y="11612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3" name="Google Shape;1413;p38"/>
            <p:cNvSpPr/>
            <p:nvPr/>
          </p:nvSpPr>
          <p:spPr>
            <a:xfrm>
              <a:off x="3379549" y="2975850"/>
              <a:ext cx="6000" cy="5100"/>
            </a:xfrm>
            <a:custGeom>
              <a:rect b="b" l="l" r="r" t="t"/>
              <a:pathLst>
                <a:path extrusionOk="0" h="120000" w="120000">
                  <a:moveTo>
                    <a:pt x="0" y="0"/>
                  </a:moveTo>
                  <a:lnTo>
                    <a:pt x="57142" y="112500"/>
                  </a:lnTo>
                  <a:lnTo>
                    <a:pt x="114285" y="3750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4" name="Google Shape;1414;p38"/>
            <p:cNvSpPr/>
            <p:nvPr/>
          </p:nvSpPr>
          <p:spPr>
            <a:xfrm>
              <a:off x="3440744" y="2967286"/>
              <a:ext cx="19500" cy="6000"/>
            </a:xfrm>
            <a:custGeom>
              <a:rect b="b" l="l" r="r" t="t"/>
              <a:pathLst>
                <a:path extrusionOk="0" h="120000" w="120000">
                  <a:moveTo>
                    <a:pt x="42253" y="114285"/>
                  </a:moveTo>
                  <a:lnTo>
                    <a:pt x="0" y="0"/>
                  </a:lnTo>
                  <a:lnTo>
                    <a:pt x="118309" y="28571"/>
                  </a:lnTo>
                  <a:lnTo>
                    <a:pt x="42253" y="114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5" name="Google Shape;1415;p38"/>
            <p:cNvSpPr/>
            <p:nvPr/>
          </p:nvSpPr>
          <p:spPr>
            <a:xfrm>
              <a:off x="3444416" y="2968509"/>
              <a:ext cx="7200" cy="2700"/>
            </a:xfrm>
            <a:custGeom>
              <a:rect b="b" l="l" r="r" t="t"/>
              <a:pathLst>
                <a:path extrusionOk="0" h="120000" w="120000">
                  <a:moveTo>
                    <a:pt x="0" y="0"/>
                  </a:moveTo>
                  <a:lnTo>
                    <a:pt x="46153" y="109090"/>
                  </a:lnTo>
                  <a:lnTo>
                    <a:pt x="115384" y="54545"/>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6" name="Google Shape;1416;p38"/>
            <p:cNvSpPr/>
            <p:nvPr/>
          </p:nvSpPr>
          <p:spPr>
            <a:xfrm>
              <a:off x="3429730" y="2957497"/>
              <a:ext cx="9600" cy="12300"/>
            </a:xfrm>
            <a:custGeom>
              <a:rect b="b" l="l" r="r" t="t"/>
              <a:pathLst>
                <a:path extrusionOk="0" h="120000" w="120000">
                  <a:moveTo>
                    <a:pt x="0" y="117391"/>
                  </a:moveTo>
                  <a:lnTo>
                    <a:pt x="116571" y="0"/>
                  </a:lnTo>
                  <a:lnTo>
                    <a:pt x="116571" y="104347"/>
                  </a:lnTo>
                  <a:lnTo>
                    <a:pt x="0" y="11739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7" name="Google Shape;1417;p38"/>
            <p:cNvSpPr/>
            <p:nvPr/>
          </p:nvSpPr>
          <p:spPr>
            <a:xfrm>
              <a:off x="3433401" y="2961168"/>
              <a:ext cx="3900" cy="7200"/>
            </a:xfrm>
            <a:custGeom>
              <a:rect b="b" l="l" r="r" t="t"/>
              <a:pathLst>
                <a:path extrusionOk="0" h="120000" w="120000">
                  <a:moveTo>
                    <a:pt x="112000" y="0"/>
                  </a:moveTo>
                  <a:lnTo>
                    <a:pt x="0" y="115384"/>
                  </a:lnTo>
                  <a:lnTo>
                    <a:pt x="112000" y="92307"/>
                  </a:lnTo>
                  <a:lnTo>
                    <a:pt x="1120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8" name="Google Shape;1418;p38"/>
            <p:cNvSpPr/>
            <p:nvPr/>
          </p:nvSpPr>
          <p:spPr>
            <a:xfrm>
              <a:off x="3510507" y="2934250"/>
              <a:ext cx="21900" cy="195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19" name="Google Shape;1419;p38"/>
            <p:cNvSpPr/>
            <p:nvPr/>
          </p:nvSpPr>
          <p:spPr>
            <a:xfrm>
              <a:off x="3512955" y="2935474"/>
              <a:ext cx="17100" cy="147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0" name="Google Shape;1420;p38"/>
            <p:cNvSpPr/>
            <p:nvPr/>
          </p:nvSpPr>
          <p:spPr>
            <a:xfrm>
              <a:off x="3530090" y="2920792"/>
              <a:ext cx="24600" cy="207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1" name="Google Shape;1421;p38"/>
            <p:cNvSpPr/>
            <p:nvPr/>
          </p:nvSpPr>
          <p:spPr>
            <a:xfrm>
              <a:off x="3536209" y="2923239"/>
              <a:ext cx="14700" cy="135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2" name="Google Shape;1422;p38"/>
            <p:cNvSpPr/>
            <p:nvPr/>
          </p:nvSpPr>
          <p:spPr>
            <a:xfrm>
              <a:off x="3574150" y="2892650"/>
              <a:ext cx="28200" cy="195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3" name="Google Shape;1423;p38"/>
            <p:cNvSpPr/>
            <p:nvPr/>
          </p:nvSpPr>
          <p:spPr>
            <a:xfrm>
              <a:off x="3575374" y="2893874"/>
              <a:ext cx="23400" cy="171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4" name="Google Shape;1424;p38"/>
            <p:cNvSpPr/>
            <p:nvPr/>
          </p:nvSpPr>
          <p:spPr>
            <a:xfrm>
              <a:off x="4035563" y="2860839"/>
              <a:ext cx="29400" cy="441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5" name="Google Shape;1425;p38"/>
            <p:cNvSpPr/>
            <p:nvPr/>
          </p:nvSpPr>
          <p:spPr>
            <a:xfrm>
              <a:off x="4038010" y="2862063"/>
              <a:ext cx="24600" cy="390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6" name="Google Shape;1426;p38"/>
            <p:cNvSpPr/>
            <p:nvPr/>
          </p:nvSpPr>
          <p:spPr>
            <a:xfrm>
              <a:off x="3952337" y="2759287"/>
              <a:ext cx="5100" cy="8400"/>
            </a:xfrm>
            <a:custGeom>
              <a:rect b="b" l="l" r="r" t="t"/>
              <a:pathLst>
                <a:path extrusionOk="0" h="120000" w="120000">
                  <a:moveTo>
                    <a:pt x="0" y="0"/>
                  </a:moveTo>
                  <a:lnTo>
                    <a:pt x="75000" y="116129"/>
                  </a:lnTo>
                  <a:lnTo>
                    <a:pt x="112500" y="38709"/>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7" name="Google Shape;1427;p38"/>
            <p:cNvSpPr/>
            <p:nvPr/>
          </p:nvSpPr>
          <p:spPr>
            <a:xfrm>
              <a:off x="3969472" y="2762957"/>
              <a:ext cx="127200" cy="1359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8" name="Google Shape;1428;p38"/>
            <p:cNvSpPr/>
            <p:nvPr/>
          </p:nvSpPr>
          <p:spPr>
            <a:xfrm>
              <a:off x="3971919" y="2764181"/>
              <a:ext cx="122400" cy="1320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29" name="Google Shape;1429;p38"/>
            <p:cNvSpPr/>
            <p:nvPr/>
          </p:nvSpPr>
          <p:spPr>
            <a:xfrm>
              <a:off x="4063713" y="2870627"/>
              <a:ext cx="14700" cy="246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0" name="Google Shape;1430;p38"/>
            <p:cNvSpPr/>
            <p:nvPr/>
          </p:nvSpPr>
          <p:spPr>
            <a:xfrm>
              <a:off x="4067384" y="2871851"/>
              <a:ext cx="9600" cy="183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1" name="Google Shape;1431;p38"/>
            <p:cNvSpPr/>
            <p:nvPr/>
          </p:nvSpPr>
          <p:spPr>
            <a:xfrm>
              <a:off x="4028219" y="2854721"/>
              <a:ext cx="6000" cy="12300"/>
            </a:xfrm>
            <a:custGeom>
              <a:rect b="b" l="l" r="r" t="t"/>
              <a:pathLst>
                <a:path extrusionOk="0" h="120000" w="120000">
                  <a:moveTo>
                    <a:pt x="114285" y="117391"/>
                  </a:moveTo>
                  <a:lnTo>
                    <a:pt x="0" y="52173"/>
                  </a:lnTo>
                  <a:lnTo>
                    <a:pt x="114285" y="0"/>
                  </a:lnTo>
                  <a:lnTo>
                    <a:pt x="114285" y="11739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2" name="Google Shape;1432;p38"/>
            <p:cNvSpPr/>
            <p:nvPr/>
          </p:nvSpPr>
          <p:spPr>
            <a:xfrm>
              <a:off x="4029444" y="2858392"/>
              <a:ext cx="2700" cy="5100"/>
            </a:xfrm>
            <a:custGeom>
              <a:rect b="b" l="l" r="r" t="t"/>
              <a:pathLst>
                <a:path extrusionOk="0" h="120000" w="120000">
                  <a:moveTo>
                    <a:pt x="0" y="37500"/>
                  </a:moveTo>
                  <a:lnTo>
                    <a:pt x="109090" y="112500"/>
                  </a:lnTo>
                  <a:lnTo>
                    <a:pt x="109090" y="0"/>
                  </a:lnTo>
                  <a:lnTo>
                    <a:pt x="0" y="375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3" name="Google Shape;1433;p38"/>
            <p:cNvSpPr/>
            <p:nvPr/>
          </p:nvSpPr>
          <p:spPr>
            <a:xfrm>
              <a:off x="4017204" y="2846156"/>
              <a:ext cx="7200" cy="20700"/>
            </a:xfrm>
            <a:custGeom>
              <a:rect b="b" l="l" r="r" t="t"/>
              <a:pathLst>
                <a:path extrusionOk="0" h="120000" w="120000">
                  <a:moveTo>
                    <a:pt x="115384" y="118421"/>
                  </a:moveTo>
                  <a:lnTo>
                    <a:pt x="0" y="55263"/>
                  </a:lnTo>
                  <a:lnTo>
                    <a:pt x="92307" y="0"/>
                  </a:lnTo>
                  <a:lnTo>
                    <a:pt x="115384" y="11842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4" name="Google Shape;1434;p38"/>
            <p:cNvSpPr/>
            <p:nvPr/>
          </p:nvSpPr>
          <p:spPr>
            <a:xfrm>
              <a:off x="4018428" y="2851050"/>
              <a:ext cx="2700" cy="8400"/>
            </a:xfrm>
            <a:custGeom>
              <a:rect b="b" l="l" r="r" t="t"/>
              <a:pathLst>
                <a:path extrusionOk="0" h="120000" w="120000">
                  <a:moveTo>
                    <a:pt x="0" y="58064"/>
                  </a:moveTo>
                  <a:lnTo>
                    <a:pt x="109090" y="116129"/>
                  </a:lnTo>
                  <a:lnTo>
                    <a:pt x="109090" y="0"/>
                  </a:lnTo>
                  <a:lnTo>
                    <a:pt x="0" y="5806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5" name="Google Shape;1435;p38"/>
            <p:cNvSpPr/>
            <p:nvPr/>
          </p:nvSpPr>
          <p:spPr>
            <a:xfrm>
              <a:off x="4047802" y="2857168"/>
              <a:ext cx="7200" cy="7200"/>
            </a:xfrm>
            <a:custGeom>
              <a:rect b="b" l="l" r="r" t="t"/>
              <a:pathLst>
                <a:path extrusionOk="0" h="120000" w="120000">
                  <a:moveTo>
                    <a:pt x="67200" y="115384"/>
                  </a:moveTo>
                  <a:lnTo>
                    <a:pt x="0" y="69230"/>
                  </a:lnTo>
                  <a:lnTo>
                    <a:pt x="48000" y="0"/>
                  </a:lnTo>
                  <a:lnTo>
                    <a:pt x="115200" y="46153"/>
                  </a:lnTo>
                  <a:lnTo>
                    <a:pt x="67200" y="1153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6" name="Google Shape;1436;p38"/>
            <p:cNvSpPr/>
            <p:nvPr/>
          </p:nvSpPr>
          <p:spPr>
            <a:xfrm>
              <a:off x="4050249" y="2858392"/>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7" name="Google Shape;1437;p38"/>
            <p:cNvSpPr/>
            <p:nvPr/>
          </p:nvSpPr>
          <p:spPr>
            <a:xfrm>
              <a:off x="4029444" y="2837592"/>
              <a:ext cx="20700" cy="219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8" name="Google Shape;1438;p38"/>
            <p:cNvSpPr/>
            <p:nvPr/>
          </p:nvSpPr>
          <p:spPr>
            <a:xfrm>
              <a:off x="4034339" y="2840039"/>
              <a:ext cx="12300" cy="183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39" name="Google Shape;1439;p38"/>
            <p:cNvSpPr/>
            <p:nvPr/>
          </p:nvSpPr>
          <p:spPr>
            <a:xfrm>
              <a:off x="4026996" y="2846156"/>
              <a:ext cx="9600" cy="9600"/>
            </a:xfrm>
            <a:custGeom>
              <a:rect b="b" l="l" r="r" t="t"/>
              <a:pathLst>
                <a:path extrusionOk="0" h="120000" w="120000">
                  <a:moveTo>
                    <a:pt x="66666" y="116666"/>
                  </a:moveTo>
                  <a:lnTo>
                    <a:pt x="0" y="16666"/>
                  </a:lnTo>
                  <a:lnTo>
                    <a:pt x="50000" y="0"/>
                  </a:lnTo>
                  <a:lnTo>
                    <a:pt x="116666" y="33333"/>
                  </a:lnTo>
                  <a:lnTo>
                    <a:pt x="66666" y="11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0" name="Google Shape;1440;p38"/>
            <p:cNvSpPr/>
            <p:nvPr/>
          </p:nvSpPr>
          <p:spPr>
            <a:xfrm>
              <a:off x="4029444" y="2847380"/>
              <a:ext cx="5100" cy="6000"/>
            </a:xfrm>
            <a:custGeom>
              <a:rect b="b" l="l" r="r" t="t"/>
              <a:pathLst>
                <a:path extrusionOk="0" h="120000" w="120000">
                  <a:moveTo>
                    <a:pt x="0" y="28571"/>
                  </a:moveTo>
                  <a:lnTo>
                    <a:pt x="75000" y="114285"/>
                  </a:lnTo>
                  <a:lnTo>
                    <a:pt x="112500" y="57142"/>
                  </a:lnTo>
                  <a:lnTo>
                    <a:pt x="37500" y="0"/>
                  </a:lnTo>
                  <a:lnTo>
                    <a:pt x="0" y="285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1" name="Google Shape;1441;p38"/>
            <p:cNvSpPr/>
            <p:nvPr/>
          </p:nvSpPr>
          <p:spPr>
            <a:xfrm>
              <a:off x="4008637" y="2827804"/>
              <a:ext cx="13500" cy="234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2" name="Google Shape;1442;p38"/>
            <p:cNvSpPr/>
            <p:nvPr/>
          </p:nvSpPr>
          <p:spPr>
            <a:xfrm>
              <a:off x="4011084" y="2830251"/>
              <a:ext cx="9600" cy="171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3" name="Google Shape;1443;p38"/>
            <p:cNvSpPr/>
            <p:nvPr/>
          </p:nvSpPr>
          <p:spPr>
            <a:xfrm>
              <a:off x="3732034" y="2816792"/>
              <a:ext cx="34200" cy="330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4" name="Google Shape;1444;p38"/>
            <p:cNvSpPr/>
            <p:nvPr/>
          </p:nvSpPr>
          <p:spPr>
            <a:xfrm>
              <a:off x="3733258" y="2818016"/>
              <a:ext cx="29400" cy="282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5" name="Google Shape;1445;p38"/>
            <p:cNvSpPr/>
            <p:nvPr/>
          </p:nvSpPr>
          <p:spPr>
            <a:xfrm>
              <a:off x="4019652" y="2810675"/>
              <a:ext cx="15900" cy="318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6" name="Google Shape;1446;p38"/>
            <p:cNvSpPr/>
            <p:nvPr/>
          </p:nvSpPr>
          <p:spPr>
            <a:xfrm>
              <a:off x="4020876" y="2811898"/>
              <a:ext cx="12300" cy="282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7" name="Google Shape;1447;p38"/>
            <p:cNvSpPr/>
            <p:nvPr/>
          </p:nvSpPr>
          <p:spPr>
            <a:xfrm>
              <a:off x="3996398" y="2805780"/>
              <a:ext cx="21900" cy="282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8" name="Google Shape;1448;p38"/>
            <p:cNvSpPr/>
            <p:nvPr/>
          </p:nvSpPr>
          <p:spPr>
            <a:xfrm>
              <a:off x="3997622" y="2809451"/>
              <a:ext cx="19500" cy="207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9" name="Google Shape;1449;p38"/>
            <p:cNvSpPr/>
            <p:nvPr/>
          </p:nvSpPr>
          <p:spPr>
            <a:xfrm>
              <a:off x="3750393" y="2802109"/>
              <a:ext cx="18300" cy="123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0" name="Google Shape;1450;p38"/>
            <p:cNvSpPr/>
            <p:nvPr/>
          </p:nvSpPr>
          <p:spPr>
            <a:xfrm>
              <a:off x="3751616" y="2803333"/>
              <a:ext cx="13500" cy="96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1" name="Google Shape;1451;p38"/>
            <p:cNvSpPr/>
            <p:nvPr/>
          </p:nvSpPr>
          <p:spPr>
            <a:xfrm>
              <a:off x="3826275" y="2745827"/>
              <a:ext cx="14700" cy="183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2" name="Google Shape;1452;p38"/>
            <p:cNvSpPr/>
            <p:nvPr/>
          </p:nvSpPr>
          <p:spPr>
            <a:xfrm>
              <a:off x="3828723" y="2748274"/>
              <a:ext cx="11100" cy="135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3" name="Google Shape;1453;p38"/>
            <p:cNvSpPr/>
            <p:nvPr/>
          </p:nvSpPr>
          <p:spPr>
            <a:xfrm>
              <a:off x="3534985" y="2745827"/>
              <a:ext cx="33000" cy="183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4" name="Google Shape;1454;p38"/>
            <p:cNvSpPr/>
            <p:nvPr/>
          </p:nvSpPr>
          <p:spPr>
            <a:xfrm>
              <a:off x="3539881" y="2747051"/>
              <a:ext cx="28200" cy="147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5" name="Google Shape;1455;p38"/>
            <p:cNvSpPr/>
            <p:nvPr/>
          </p:nvSpPr>
          <p:spPr>
            <a:xfrm>
              <a:off x="3843410" y="2740933"/>
              <a:ext cx="11100" cy="8400"/>
            </a:xfrm>
            <a:custGeom>
              <a:rect b="b" l="l" r="r" t="t"/>
              <a:pathLst>
                <a:path extrusionOk="0" h="120000" w="120000">
                  <a:moveTo>
                    <a:pt x="14634" y="116129"/>
                  </a:moveTo>
                  <a:lnTo>
                    <a:pt x="0" y="0"/>
                  </a:lnTo>
                  <a:lnTo>
                    <a:pt x="117073" y="38709"/>
                  </a:lnTo>
                  <a:lnTo>
                    <a:pt x="14634" y="11612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6" name="Google Shape;1456;p38"/>
            <p:cNvSpPr/>
            <p:nvPr/>
          </p:nvSpPr>
          <p:spPr>
            <a:xfrm>
              <a:off x="3844633" y="2744604"/>
              <a:ext cx="6000" cy="2700"/>
            </a:xfrm>
            <a:custGeom>
              <a:rect b="b" l="l" r="r" t="t"/>
              <a:pathLst>
                <a:path extrusionOk="0" h="120000" w="120000">
                  <a:moveTo>
                    <a:pt x="0" y="0"/>
                  </a:moveTo>
                  <a:lnTo>
                    <a:pt x="28571" y="109090"/>
                  </a:lnTo>
                  <a:lnTo>
                    <a:pt x="114285" y="54545"/>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7" name="Google Shape;1457;p38"/>
            <p:cNvSpPr/>
            <p:nvPr/>
          </p:nvSpPr>
          <p:spPr>
            <a:xfrm>
              <a:off x="3569255" y="2731145"/>
              <a:ext cx="17100" cy="171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8" name="Google Shape;1458;p38"/>
            <p:cNvSpPr/>
            <p:nvPr/>
          </p:nvSpPr>
          <p:spPr>
            <a:xfrm>
              <a:off x="3572926" y="2733592"/>
              <a:ext cx="12300" cy="123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59" name="Google Shape;1459;p38"/>
            <p:cNvSpPr/>
            <p:nvPr/>
          </p:nvSpPr>
          <p:spPr>
            <a:xfrm>
              <a:off x="3475014" y="2638157"/>
              <a:ext cx="48900" cy="267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0" name="Google Shape;1460;p38"/>
            <p:cNvSpPr/>
            <p:nvPr/>
          </p:nvSpPr>
          <p:spPr>
            <a:xfrm>
              <a:off x="3476238" y="2640604"/>
              <a:ext cx="42900" cy="219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1" name="Google Shape;1461;p38"/>
            <p:cNvSpPr/>
            <p:nvPr/>
          </p:nvSpPr>
          <p:spPr>
            <a:xfrm>
              <a:off x="4282792" y="3363708"/>
              <a:ext cx="441900" cy="2922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2" name="Google Shape;1462;p38"/>
            <p:cNvSpPr/>
            <p:nvPr/>
          </p:nvSpPr>
          <p:spPr>
            <a:xfrm>
              <a:off x="4690353" y="3596177"/>
              <a:ext cx="14700" cy="405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3" name="Google Shape;1463;p38"/>
            <p:cNvSpPr/>
            <p:nvPr/>
          </p:nvSpPr>
          <p:spPr>
            <a:xfrm>
              <a:off x="4649963" y="3605965"/>
              <a:ext cx="55200" cy="624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4" name="Google Shape;1464;p38"/>
            <p:cNvSpPr/>
            <p:nvPr/>
          </p:nvSpPr>
          <p:spPr>
            <a:xfrm>
              <a:off x="4690353" y="3636553"/>
              <a:ext cx="87000" cy="441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5" name="Google Shape;1465;p38"/>
            <p:cNvSpPr/>
            <p:nvPr/>
          </p:nvSpPr>
          <p:spPr>
            <a:xfrm>
              <a:off x="4717279" y="3651235"/>
              <a:ext cx="61200" cy="636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6" name="Google Shape;1466;p38"/>
            <p:cNvSpPr/>
            <p:nvPr/>
          </p:nvSpPr>
          <p:spPr>
            <a:xfrm>
              <a:off x="4679337" y="3659800"/>
              <a:ext cx="31800" cy="207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7" name="Google Shape;1467;p38"/>
            <p:cNvSpPr/>
            <p:nvPr/>
          </p:nvSpPr>
          <p:spPr>
            <a:xfrm>
              <a:off x="4741757" y="3708741"/>
              <a:ext cx="47400" cy="417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8" name="Google Shape;1468;p38"/>
            <p:cNvSpPr/>
            <p:nvPr/>
          </p:nvSpPr>
          <p:spPr>
            <a:xfrm>
              <a:off x="4785817" y="3733212"/>
              <a:ext cx="80700" cy="342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69" name="Google Shape;1469;p38"/>
            <p:cNvSpPr/>
            <p:nvPr/>
          </p:nvSpPr>
          <p:spPr>
            <a:xfrm>
              <a:off x="6908071" y="3289072"/>
              <a:ext cx="240900" cy="2274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0" name="Google Shape;1470;p38"/>
            <p:cNvSpPr/>
            <p:nvPr/>
          </p:nvSpPr>
          <p:spPr>
            <a:xfrm>
              <a:off x="6900727" y="3259708"/>
              <a:ext cx="211800" cy="1605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1" name="Google Shape;1471;p38"/>
            <p:cNvSpPr/>
            <p:nvPr/>
          </p:nvSpPr>
          <p:spPr>
            <a:xfrm>
              <a:off x="6660842" y="3235237"/>
              <a:ext cx="280200" cy="2580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2" name="Google Shape;1472;p38"/>
            <p:cNvSpPr/>
            <p:nvPr/>
          </p:nvSpPr>
          <p:spPr>
            <a:xfrm>
              <a:off x="6695111" y="3410201"/>
              <a:ext cx="24600" cy="258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3" name="Google Shape;1473;p38"/>
            <p:cNvSpPr/>
            <p:nvPr/>
          </p:nvSpPr>
          <p:spPr>
            <a:xfrm>
              <a:off x="6581287" y="3278061"/>
              <a:ext cx="141000" cy="1470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4" name="Google Shape;1474;p38"/>
            <p:cNvSpPr/>
            <p:nvPr/>
          </p:nvSpPr>
          <p:spPr>
            <a:xfrm>
              <a:off x="6532331" y="3281731"/>
              <a:ext cx="97800" cy="882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5" name="Google Shape;1475;p38"/>
            <p:cNvSpPr/>
            <p:nvPr/>
          </p:nvSpPr>
          <p:spPr>
            <a:xfrm>
              <a:off x="6520092" y="3352695"/>
              <a:ext cx="63600" cy="732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6" name="Google Shape;1476;p38"/>
            <p:cNvSpPr/>
            <p:nvPr/>
          </p:nvSpPr>
          <p:spPr>
            <a:xfrm>
              <a:off x="6510301" y="3328225"/>
              <a:ext cx="39000" cy="942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7" name="Google Shape;1477;p38"/>
            <p:cNvSpPr/>
            <p:nvPr/>
          </p:nvSpPr>
          <p:spPr>
            <a:xfrm>
              <a:off x="6517644" y="3373496"/>
              <a:ext cx="310800" cy="2607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8" name="Google Shape;1478;p38"/>
            <p:cNvSpPr/>
            <p:nvPr/>
          </p:nvSpPr>
          <p:spPr>
            <a:xfrm>
              <a:off x="6756306" y="3476272"/>
              <a:ext cx="9600" cy="258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9" name="Google Shape;1479;p38"/>
            <p:cNvSpPr/>
            <p:nvPr/>
          </p:nvSpPr>
          <p:spPr>
            <a:xfrm>
              <a:off x="6772217" y="3475048"/>
              <a:ext cx="64800" cy="564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0" name="Google Shape;1480;p38"/>
            <p:cNvSpPr/>
            <p:nvPr/>
          </p:nvSpPr>
          <p:spPr>
            <a:xfrm>
              <a:off x="6775889" y="3497071"/>
              <a:ext cx="111300" cy="1308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1" name="Google Shape;1481;p38"/>
            <p:cNvSpPr/>
            <p:nvPr/>
          </p:nvSpPr>
          <p:spPr>
            <a:xfrm>
              <a:off x="6635139" y="3590059"/>
              <a:ext cx="154200" cy="978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2" name="Google Shape;1482;p38"/>
            <p:cNvSpPr/>
            <p:nvPr/>
          </p:nvSpPr>
          <p:spPr>
            <a:xfrm>
              <a:off x="5882437" y="3285402"/>
              <a:ext cx="297600" cy="3036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3" name="Google Shape;1483;p38"/>
            <p:cNvSpPr/>
            <p:nvPr/>
          </p:nvSpPr>
          <p:spPr>
            <a:xfrm>
              <a:off x="6117427" y="3280508"/>
              <a:ext cx="58500" cy="1224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4" name="Google Shape;1484;p38"/>
            <p:cNvSpPr/>
            <p:nvPr/>
          </p:nvSpPr>
          <p:spPr>
            <a:xfrm>
              <a:off x="5818794" y="3308649"/>
              <a:ext cx="172500" cy="1395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5" name="Google Shape;1485;p38"/>
            <p:cNvSpPr/>
            <p:nvPr/>
          </p:nvSpPr>
          <p:spPr>
            <a:xfrm>
              <a:off x="5761270" y="3448130"/>
              <a:ext cx="120300" cy="104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6" name="Google Shape;1486;p38"/>
            <p:cNvSpPr/>
            <p:nvPr/>
          </p:nvSpPr>
          <p:spPr>
            <a:xfrm>
              <a:off x="5828585" y="3494624"/>
              <a:ext cx="239700" cy="2301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7" name="Google Shape;1487;p38"/>
            <p:cNvSpPr/>
            <p:nvPr/>
          </p:nvSpPr>
          <p:spPr>
            <a:xfrm>
              <a:off x="5758822" y="3457918"/>
              <a:ext cx="173700" cy="1956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8" name="Google Shape;1488;p38"/>
            <p:cNvSpPr/>
            <p:nvPr/>
          </p:nvSpPr>
          <p:spPr>
            <a:xfrm>
              <a:off x="5752703" y="3626765"/>
              <a:ext cx="89100" cy="663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89" name="Google Shape;1489;p38"/>
            <p:cNvSpPr/>
            <p:nvPr/>
          </p:nvSpPr>
          <p:spPr>
            <a:xfrm>
              <a:off x="5761270" y="3685494"/>
              <a:ext cx="44100" cy="282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0" name="Google Shape;1490;p38"/>
            <p:cNvSpPr/>
            <p:nvPr/>
          </p:nvSpPr>
          <p:spPr>
            <a:xfrm>
              <a:off x="5785748" y="3690388"/>
              <a:ext cx="109200" cy="759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1" name="Google Shape;1491;p38"/>
            <p:cNvSpPr/>
            <p:nvPr/>
          </p:nvSpPr>
          <p:spPr>
            <a:xfrm>
              <a:off x="5809003" y="3728318"/>
              <a:ext cx="42900" cy="441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2" name="Google Shape;1492;p38"/>
            <p:cNvSpPr/>
            <p:nvPr/>
          </p:nvSpPr>
          <p:spPr>
            <a:xfrm>
              <a:off x="5838377" y="3750341"/>
              <a:ext cx="58500" cy="612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3" name="Google Shape;1493;p38"/>
            <p:cNvSpPr/>
            <p:nvPr/>
          </p:nvSpPr>
          <p:spPr>
            <a:xfrm>
              <a:off x="5931394" y="3653682"/>
              <a:ext cx="113700" cy="771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4" name="Google Shape;1494;p38"/>
            <p:cNvSpPr/>
            <p:nvPr/>
          </p:nvSpPr>
          <p:spPr>
            <a:xfrm>
              <a:off x="5881213" y="3716083"/>
              <a:ext cx="89100" cy="969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5" name="Google Shape;1495;p38"/>
            <p:cNvSpPr/>
            <p:nvPr/>
          </p:nvSpPr>
          <p:spPr>
            <a:xfrm>
              <a:off x="6002380" y="3711188"/>
              <a:ext cx="33000" cy="759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6" name="Google Shape;1496;p38"/>
            <p:cNvSpPr/>
            <p:nvPr/>
          </p:nvSpPr>
          <p:spPr>
            <a:xfrm>
              <a:off x="6018291" y="3691612"/>
              <a:ext cx="44100" cy="942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7" name="Google Shape;1497;p38"/>
            <p:cNvSpPr/>
            <p:nvPr/>
          </p:nvSpPr>
          <p:spPr>
            <a:xfrm>
              <a:off x="6008499" y="3517872"/>
              <a:ext cx="232500" cy="1773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8" name="Google Shape;1498;p38"/>
            <p:cNvSpPr/>
            <p:nvPr/>
          </p:nvSpPr>
          <p:spPr>
            <a:xfrm>
              <a:off x="6045217" y="3672036"/>
              <a:ext cx="172500" cy="1419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9" name="Google Shape;1499;p38"/>
            <p:cNvSpPr/>
            <p:nvPr/>
          </p:nvSpPr>
          <p:spPr>
            <a:xfrm>
              <a:off x="6141905" y="3356366"/>
              <a:ext cx="234000" cy="2250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0" name="Google Shape;1500;p38"/>
            <p:cNvSpPr/>
            <p:nvPr/>
          </p:nvSpPr>
          <p:spPr>
            <a:xfrm>
              <a:off x="6204324" y="3520319"/>
              <a:ext cx="158100" cy="2457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1" name="Google Shape;1501;p38"/>
            <p:cNvSpPr/>
            <p:nvPr/>
          </p:nvSpPr>
          <p:spPr>
            <a:xfrm>
              <a:off x="6368328" y="3382060"/>
              <a:ext cx="163800" cy="1638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2" name="Google Shape;1502;p38"/>
            <p:cNvSpPr/>
            <p:nvPr/>
          </p:nvSpPr>
          <p:spPr>
            <a:xfrm>
              <a:off x="6544570" y="3609636"/>
              <a:ext cx="100200" cy="105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3" name="Google Shape;1503;p38"/>
            <p:cNvSpPr/>
            <p:nvPr/>
          </p:nvSpPr>
          <p:spPr>
            <a:xfrm>
              <a:off x="6330387" y="3528883"/>
              <a:ext cx="239700" cy="2949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4" name="Google Shape;1504;p38"/>
            <p:cNvSpPr/>
            <p:nvPr/>
          </p:nvSpPr>
          <p:spPr>
            <a:xfrm>
              <a:off x="6219011" y="3711188"/>
              <a:ext cx="192300" cy="1200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5" name="Google Shape;1505;p38"/>
            <p:cNvSpPr/>
            <p:nvPr/>
          </p:nvSpPr>
          <p:spPr>
            <a:xfrm>
              <a:off x="6494390" y="3659800"/>
              <a:ext cx="219000" cy="1650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6" name="Google Shape;1506;p38"/>
            <p:cNvSpPr/>
            <p:nvPr/>
          </p:nvSpPr>
          <p:spPr>
            <a:xfrm>
              <a:off x="6611885" y="3700176"/>
              <a:ext cx="149400" cy="1971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7" name="Google Shape;1507;p38"/>
            <p:cNvSpPr/>
            <p:nvPr/>
          </p:nvSpPr>
          <p:spPr>
            <a:xfrm>
              <a:off x="6129666" y="3685494"/>
              <a:ext cx="111300" cy="1749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8" name="Google Shape;1508;p38"/>
            <p:cNvSpPr/>
            <p:nvPr/>
          </p:nvSpPr>
          <p:spPr>
            <a:xfrm>
              <a:off x="6436866" y="3816412"/>
              <a:ext cx="85500" cy="855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9" name="Google Shape;1509;p38"/>
            <p:cNvSpPr/>
            <p:nvPr/>
          </p:nvSpPr>
          <p:spPr>
            <a:xfrm>
              <a:off x="6435643" y="3893493"/>
              <a:ext cx="26700" cy="234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0" name="Google Shape;1510;p38"/>
            <p:cNvSpPr/>
            <p:nvPr/>
          </p:nvSpPr>
          <p:spPr>
            <a:xfrm>
              <a:off x="6436866" y="3910623"/>
              <a:ext cx="23400" cy="306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1" name="Google Shape;1511;p38"/>
            <p:cNvSpPr/>
            <p:nvPr/>
          </p:nvSpPr>
          <p:spPr>
            <a:xfrm>
              <a:off x="6134562" y="3843329"/>
              <a:ext cx="83400" cy="870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2" name="Google Shape;1512;p38"/>
            <p:cNvSpPr/>
            <p:nvPr/>
          </p:nvSpPr>
          <p:spPr>
            <a:xfrm>
              <a:off x="6167607" y="3820082"/>
              <a:ext cx="116400" cy="1284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3" name="Google Shape;1513;p38"/>
            <p:cNvSpPr/>
            <p:nvPr/>
          </p:nvSpPr>
          <p:spPr>
            <a:xfrm>
              <a:off x="6445434" y="3889823"/>
              <a:ext cx="158100" cy="1617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4" name="Google Shape;1514;p38"/>
            <p:cNvSpPr/>
            <p:nvPr/>
          </p:nvSpPr>
          <p:spPr>
            <a:xfrm>
              <a:off x="6487047" y="4018293"/>
              <a:ext cx="47400" cy="1125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5" name="Google Shape;1515;p38"/>
            <p:cNvSpPr/>
            <p:nvPr/>
          </p:nvSpPr>
          <p:spPr>
            <a:xfrm>
              <a:off x="6182294" y="3800505"/>
              <a:ext cx="284100" cy="2754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6" name="Google Shape;1516;p38"/>
            <p:cNvSpPr/>
            <p:nvPr/>
          </p:nvSpPr>
          <p:spPr>
            <a:xfrm>
              <a:off x="6177398" y="3962011"/>
              <a:ext cx="184800" cy="1848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7" name="Google Shape;1517;p38"/>
            <p:cNvSpPr/>
            <p:nvPr/>
          </p:nvSpPr>
          <p:spPr>
            <a:xfrm>
              <a:off x="6330387" y="3999940"/>
              <a:ext cx="171600" cy="1494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8" name="Google Shape;1518;p38"/>
            <p:cNvSpPr/>
            <p:nvPr/>
          </p:nvSpPr>
          <p:spPr>
            <a:xfrm>
              <a:off x="6379343" y="4112504"/>
              <a:ext cx="113700" cy="108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19" name="Google Shape;1519;p38"/>
            <p:cNvSpPr/>
            <p:nvPr/>
          </p:nvSpPr>
          <p:spPr>
            <a:xfrm>
              <a:off x="6247161" y="4212833"/>
              <a:ext cx="240900" cy="214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0" name="Google Shape;1520;p38"/>
            <p:cNvSpPr/>
            <p:nvPr/>
          </p:nvSpPr>
          <p:spPr>
            <a:xfrm>
              <a:off x="6637587" y="4059893"/>
              <a:ext cx="105300" cy="211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1" name="Google Shape;1521;p38"/>
            <p:cNvSpPr/>
            <p:nvPr/>
          </p:nvSpPr>
          <p:spPr>
            <a:xfrm>
              <a:off x="4843341" y="3692835"/>
              <a:ext cx="170400" cy="2448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2" name="Google Shape;1522;p38"/>
            <p:cNvSpPr/>
            <p:nvPr/>
          </p:nvSpPr>
          <p:spPr>
            <a:xfrm>
              <a:off x="4927791" y="3694059"/>
              <a:ext cx="198300" cy="1737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3" name="Google Shape;1523;p38"/>
            <p:cNvSpPr/>
            <p:nvPr/>
          </p:nvSpPr>
          <p:spPr>
            <a:xfrm>
              <a:off x="5104033" y="3755235"/>
              <a:ext cx="67500" cy="101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4" name="Google Shape;1524;p38"/>
            <p:cNvSpPr/>
            <p:nvPr/>
          </p:nvSpPr>
          <p:spPr>
            <a:xfrm>
              <a:off x="5150541" y="3788270"/>
              <a:ext cx="59700" cy="576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5" name="Google Shape;1525;p38"/>
            <p:cNvSpPr/>
            <p:nvPr/>
          </p:nvSpPr>
          <p:spPr>
            <a:xfrm>
              <a:off x="5204393" y="3794388"/>
              <a:ext cx="42900" cy="525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6" name="Google Shape;1526;p38"/>
            <p:cNvSpPr/>
            <p:nvPr/>
          </p:nvSpPr>
          <p:spPr>
            <a:xfrm>
              <a:off x="4656083" y="3858011"/>
              <a:ext cx="242400" cy="942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7" name="Google Shape;1527;p38"/>
            <p:cNvSpPr/>
            <p:nvPr/>
          </p:nvSpPr>
          <p:spPr>
            <a:xfrm>
              <a:off x="4807848" y="3880035"/>
              <a:ext cx="183600" cy="2730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8" name="Google Shape;1528;p38"/>
            <p:cNvSpPr/>
            <p:nvPr/>
          </p:nvSpPr>
          <p:spPr>
            <a:xfrm>
              <a:off x="4917999" y="3800505"/>
              <a:ext cx="575100" cy="6030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29" name="Google Shape;1529;p38"/>
            <p:cNvSpPr/>
            <p:nvPr/>
          </p:nvSpPr>
          <p:spPr>
            <a:xfrm>
              <a:off x="5084451" y="4167563"/>
              <a:ext cx="118800" cy="1299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0" name="Google Shape;1530;p38"/>
            <p:cNvSpPr/>
            <p:nvPr/>
          </p:nvSpPr>
          <p:spPr>
            <a:xfrm>
              <a:off x="4921671" y="4206716"/>
              <a:ext cx="292500" cy="6510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1" name="Google Shape;1531;p38"/>
            <p:cNvSpPr/>
            <p:nvPr/>
          </p:nvSpPr>
          <p:spPr>
            <a:xfrm>
              <a:off x="4894745" y="4144316"/>
              <a:ext cx="120300" cy="6816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2" name="Google Shape;1532;p38"/>
            <p:cNvSpPr/>
            <p:nvPr/>
          </p:nvSpPr>
          <p:spPr>
            <a:xfrm>
              <a:off x="8056095" y="4123516"/>
              <a:ext cx="9600" cy="60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3" name="Google Shape;1533;p38"/>
            <p:cNvSpPr/>
            <p:nvPr/>
          </p:nvSpPr>
          <p:spPr>
            <a:xfrm>
              <a:off x="8016930" y="4083140"/>
              <a:ext cx="7200" cy="7200"/>
            </a:xfrm>
            <a:custGeom>
              <a:rect b="b" l="l" r="r" t="t"/>
              <a:pathLst>
                <a:path extrusionOk="0" h="120000" w="120000">
                  <a:moveTo>
                    <a:pt x="0" y="0"/>
                  </a:moveTo>
                  <a:lnTo>
                    <a:pt x="0" y="115384"/>
                  </a:lnTo>
                  <a:lnTo>
                    <a:pt x="115384" y="115384"/>
                  </a:lnTo>
                  <a:lnTo>
                    <a:pt x="46153" y="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4" name="Google Shape;1534;p38"/>
            <p:cNvSpPr/>
            <p:nvPr/>
          </p:nvSpPr>
          <p:spPr>
            <a:xfrm>
              <a:off x="7950839" y="4043987"/>
              <a:ext cx="6000" cy="6000"/>
            </a:xfrm>
            <a:custGeom>
              <a:rect b="b" l="l" r="r" t="t"/>
              <a:pathLst>
                <a:path extrusionOk="0" h="120000" w="120000">
                  <a:moveTo>
                    <a:pt x="0" y="85714"/>
                  </a:moveTo>
                  <a:lnTo>
                    <a:pt x="114285" y="114285"/>
                  </a:lnTo>
                  <a:lnTo>
                    <a:pt x="114285" y="85714"/>
                  </a:lnTo>
                  <a:lnTo>
                    <a:pt x="28571" y="0"/>
                  </a:lnTo>
                  <a:lnTo>
                    <a:pt x="0" y="8571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5" name="Google Shape;1535;p38"/>
            <p:cNvSpPr/>
            <p:nvPr/>
          </p:nvSpPr>
          <p:spPr>
            <a:xfrm>
              <a:off x="7925136" y="4043987"/>
              <a:ext cx="17100" cy="111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6" name="Google Shape;1536;p38"/>
            <p:cNvSpPr/>
            <p:nvPr/>
          </p:nvSpPr>
          <p:spPr>
            <a:xfrm>
              <a:off x="7920240" y="4046434"/>
              <a:ext cx="7200" cy="7200"/>
            </a:xfrm>
            <a:custGeom>
              <a:rect b="b" l="l" r="r" t="t"/>
              <a:pathLst>
                <a:path extrusionOk="0" h="120000" w="120000">
                  <a:moveTo>
                    <a:pt x="48000" y="0"/>
                  </a:moveTo>
                  <a:lnTo>
                    <a:pt x="115200" y="115384"/>
                  </a:lnTo>
                  <a:lnTo>
                    <a:pt x="0" y="115384"/>
                  </a:lnTo>
                  <a:lnTo>
                    <a:pt x="480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7" name="Google Shape;1537;p38"/>
            <p:cNvSpPr/>
            <p:nvPr/>
          </p:nvSpPr>
          <p:spPr>
            <a:xfrm>
              <a:off x="7673011" y="4037869"/>
              <a:ext cx="593400" cy="4686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8" name="Google Shape;1538;p38"/>
            <p:cNvSpPr/>
            <p:nvPr/>
          </p:nvSpPr>
          <p:spPr>
            <a:xfrm>
              <a:off x="8657032" y="2329829"/>
              <a:ext cx="73500" cy="378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39" name="Google Shape;1539;p38"/>
            <p:cNvSpPr/>
            <p:nvPr/>
          </p:nvSpPr>
          <p:spPr>
            <a:xfrm>
              <a:off x="8165022" y="2127948"/>
              <a:ext cx="74700" cy="489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0" name="Google Shape;1540;p38"/>
            <p:cNvSpPr/>
            <p:nvPr/>
          </p:nvSpPr>
          <p:spPr>
            <a:xfrm>
              <a:off x="8095260" y="2091242"/>
              <a:ext cx="56400" cy="636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1" name="Google Shape;1541;p38"/>
            <p:cNvSpPr/>
            <p:nvPr/>
          </p:nvSpPr>
          <p:spPr>
            <a:xfrm>
              <a:off x="8023048" y="2086348"/>
              <a:ext cx="96900" cy="891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2" name="Google Shape;1542;p38"/>
            <p:cNvSpPr/>
            <p:nvPr/>
          </p:nvSpPr>
          <p:spPr>
            <a:xfrm>
              <a:off x="8003466" y="2107148"/>
              <a:ext cx="9600" cy="30600"/>
            </a:xfrm>
            <a:custGeom>
              <a:rect b="b" l="l" r="r" t="t"/>
              <a:pathLst>
                <a:path extrusionOk="0" h="120000" w="120000">
                  <a:moveTo>
                    <a:pt x="66666" y="118909"/>
                  </a:moveTo>
                  <a:lnTo>
                    <a:pt x="0" y="97090"/>
                  </a:lnTo>
                  <a:lnTo>
                    <a:pt x="33333" y="0"/>
                  </a:lnTo>
                  <a:lnTo>
                    <a:pt x="116666" y="53454"/>
                  </a:lnTo>
                  <a:lnTo>
                    <a:pt x="66666" y="11890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3" name="Google Shape;1543;p38"/>
            <p:cNvSpPr/>
            <p:nvPr/>
          </p:nvSpPr>
          <p:spPr>
            <a:xfrm>
              <a:off x="8003466" y="2201359"/>
              <a:ext cx="12300" cy="18300"/>
            </a:xfrm>
            <a:custGeom>
              <a:rect b="b" l="l" r="r" t="t"/>
              <a:pathLst>
                <a:path extrusionOk="0" h="120000" w="120000">
                  <a:moveTo>
                    <a:pt x="0" y="0"/>
                  </a:moveTo>
                  <a:lnTo>
                    <a:pt x="78260" y="27692"/>
                  </a:lnTo>
                  <a:lnTo>
                    <a:pt x="117391" y="118153"/>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4" name="Google Shape;1544;p38"/>
            <p:cNvSpPr/>
            <p:nvPr/>
          </p:nvSpPr>
          <p:spPr>
            <a:xfrm>
              <a:off x="8074453" y="2194018"/>
              <a:ext cx="14700" cy="246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5" name="Google Shape;1545;p38"/>
            <p:cNvSpPr/>
            <p:nvPr/>
          </p:nvSpPr>
          <p:spPr>
            <a:xfrm>
              <a:off x="8065886" y="2217265"/>
              <a:ext cx="59700" cy="390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6" name="Google Shape;1546;p38"/>
            <p:cNvSpPr/>
            <p:nvPr/>
          </p:nvSpPr>
          <p:spPr>
            <a:xfrm>
              <a:off x="5651119" y="2543946"/>
              <a:ext cx="160500" cy="108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7" name="Google Shape;1547;p38"/>
            <p:cNvSpPr/>
            <p:nvPr/>
          </p:nvSpPr>
          <p:spPr>
            <a:xfrm>
              <a:off x="3707556" y="3571707"/>
              <a:ext cx="20700" cy="219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8" name="Google Shape;1548;p38"/>
            <p:cNvSpPr/>
            <p:nvPr/>
          </p:nvSpPr>
          <p:spPr>
            <a:xfrm>
              <a:off x="3652480" y="3539895"/>
              <a:ext cx="8400" cy="72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9" name="Google Shape;1549;p38"/>
            <p:cNvSpPr/>
            <p:nvPr/>
          </p:nvSpPr>
          <p:spPr>
            <a:xfrm>
              <a:off x="3676959" y="3552130"/>
              <a:ext cx="6000" cy="5100"/>
            </a:xfrm>
            <a:custGeom>
              <a:rect b="b" l="l" r="r" t="t"/>
              <a:pathLst>
                <a:path extrusionOk="0" h="120000" w="120000">
                  <a:moveTo>
                    <a:pt x="0" y="0"/>
                  </a:moveTo>
                  <a:lnTo>
                    <a:pt x="85714" y="112500"/>
                  </a:lnTo>
                  <a:lnTo>
                    <a:pt x="114285" y="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0" name="Google Shape;1550;p38"/>
            <p:cNvSpPr/>
            <p:nvPr/>
          </p:nvSpPr>
          <p:spPr>
            <a:xfrm>
              <a:off x="3691645" y="3555800"/>
              <a:ext cx="6000" cy="2700"/>
            </a:xfrm>
            <a:custGeom>
              <a:rect b="b" l="l" r="r" t="t"/>
              <a:pathLst>
                <a:path extrusionOk="0" h="120000" w="120000">
                  <a:moveTo>
                    <a:pt x="0" y="0"/>
                  </a:moveTo>
                  <a:lnTo>
                    <a:pt x="85714" y="109090"/>
                  </a:lnTo>
                  <a:lnTo>
                    <a:pt x="114285" y="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1" name="Google Shape;1551;p38"/>
            <p:cNvSpPr/>
            <p:nvPr/>
          </p:nvSpPr>
          <p:spPr>
            <a:xfrm>
              <a:off x="3698989" y="3560695"/>
              <a:ext cx="9600" cy="7200"/>
            </a:xfrm>
            <a:custGeom>
              <a:rect b="b" l="l" r="r" t="t"/>
              <a:pathLst>
                <a:path extrusionOk="0" h="120000" w="120000">
                  <a:moveTo>
                    <a:pt x="50000" y="115384"/>
                  </a:moveTo>
                  <a:lnTo>
                    <a:pt x="0" y="0"/>
                  </a:lnTo>
                  <a:lnTo>
                    <a:pt x="116666" y="69230"/>
                  </a:lnTo>
                  <a:lnTo>
                    <a:pt x="50000" y="1153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2" name="Google Shape;1552;p38"/>
            <p:cNvSpPr/>
            <p:nvPr/>
          </p:nvSpPr>
          <p:spPr>
            <a:xfrm>
              <a:off x="8223769" y="4015846"/>
              <a:ext cx="8400" cy="7200"/>
            </a:xfrm>
            <a:custGeom>
              <a:rect b="b" l="l" r="r" t="t"/>
              <a:pathLst>
                <a:path extrusionOk="0" h="120000" w="120000">
                  <a:moveTo>
                    <a:pt x="77419" y="115200"/>
                  </a:moveTo>
                  <a:lnTo>
                    <a:pt x="116129" y="24000"/>
                  </a:lnTo>
                  <a:lnTo>
                    <a:pt x="0" y="0"/>
                  </a:lnTo>
                  <a:lnTo>
                    <a:pt x="77419" y="1152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3" name="Google Shape;1553;p38"/>
            <p:cNvSpPr/>
            <p:nvPr/>
          </p:nvSpPr>
          <p:spPr>
            <a:xfrm>
              <a:off x="8087916" y="3917964"/>
              <a:ext cx="141000" cy="1188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4" name="Google Shape;1554;p38"/>
            <p:cNvSpPr/>
            <p:nvPr/>
          </p:nvSpPr>
          <p:spPr>
            <a:xfrm>
              <a:off x="8242128" y="3924082"/>
              <a:ext cx="23400" cy="246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5" name="Google Shape;1555;p38"/>
            <p:cNvSpPr/>
            <p:nvPr/>
          </p:nvSpPr>
          <p:spPr>
            <a:xfrm>
              <a:off x="8194395" y="3938764"/>
              <a:ext cx="56400" cy="342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6" name="Google Shape;1556;p38"/>
            <p:cNvSpPr/>
            <p:nvPr/>
          </p:nvSpPr>
          <p:spPr>
            <a:xfrm>
              <a:off x="7592234" y="3915517"/>
              <a:ext cx="9600" cy="96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7" name="Google Shape;1557;p38"/>
            <p:cNvSpPr/>
            <p:nvPr/>
          </p:nvSpPr>
          <p:spPr>
            <a:xfrm>
              <a:off x="7556741" y="3898387"/>
              <a:ext cx="24600" cy="246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8" name="Google Shape;1558;p38"/>
            <p:cNvSpPr/>
            <p:nvPr/>
          </p:nvSpPr>
          <p:spPr>
            <a:xfrm>
              <a:off x="7807641" y="3948552"/>
              <a:ext cx="6000" cy="9600"/>
            </a:xfrm>
            <a:custGeom>
              <a:rect b="b" l="l" r="r" t="t"/>
              <a:pathLst>
                <a:path extrusionOk="0" h="120000" w="120000">
                  <a:moveTo>
                    <a:pt x="0" y="116666"/>
                  </a:moveTo>
                  <a:lnTo>
                    <a:pt x="85714" y="83333"/>
                  </a:lnTo>
                  <a:lnTo>
                    <a:pt x="114285" y="0"/>
                  </a:lnTo>
                  <a:lnTo>
                    <a:pt x="0" y="0"/>
                  </a:lnTo>
                  <a:lnTo>
                    <a:pt x="0" y="11666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9" name="Google Shape;1559;p38"/>
            <p:cNvSpPr/>
            <p:nvPr/>
          </p:nvSpPr>
          <p:spPr>
            <a:xfrm>
              <a:off x="7544502" y="3882482"/>
              <a:ext cx="5100" cy="8400"/>
            </a:xfrm>
            <a:custGeom>
              <a:rect b="b" l="l" r="r" t="t"/>
              <a:pathLst>
                <a:path extrusionOk="0" h="120000" w="120000">
                  <a:moveTo>
                    <a:pt x="112500" y="38709"/>
                  </a:moveTo>
                  <a:lnTo>
                    <a:pt x="0" y="0"/>
                  </a:lnTo>
                  <a:lnTo>
                    <a:pt x="0" y="116129"/>
                  </a:lnTo>
                  <a:lnTo>
                    <a:pt x="112500" y="3870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0" name="Google Shape;1560;p38"/>
            <p:cNvSpPr/>
            <p:nvPr/>
          </p:nvSpPr>
          <p:spPr>
            <a:xfrm>
              <a:off x="7812537" y="3943658"/>
              <a:ext cx="8400" cy="183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1" name="Google Shape;1561;p38"/>
            <p:cNvSpPr/>
            <p:nvPr/>
          </p:nvSpPr>
          <p:spPr>
            <a:xfrm>
              <a:off x="7814984" y="3894717"/>
              <a:ext cx="5100" cy="6000"/>
            </a:xfrm>
            <a:custGeom>
              <a:rect b="b" l="l" r="r" t="t"/>
              <a:pathLst>
                <a:path extrusionOk="0" h="120000" w="120000">
                  <a:moveTo>
                    <a:pt x="112500" y="0"/>
                  </a:moveTo>
                  <a:lnTo>
                    <a:pt x="0" y="28571"/>
                  </a:lnTo>
                  <a:lnTo>
                    <a:pt x="37500" y="114285"/>
                  </a:lnTo>
                  <a:lnTo>
                    <a:pt x="1125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2" name="Google Shape;1562;p38"/>
            <p:cNvSpPr/>
            <p:nvPr/>
          </p:nvSpPr>
          <p:spPr>
            <a:xfrm>
              <a:off x="7408648" y="3791941"/>
              <a:ext cx="160500" cy="1737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3" name="Google Shape;1563;p38"/>
            <p:cNvSpPr/>
            <p:nvPr/>
          </p:nvSpPr>
          <p:spPr>
            <a:xfrm>
              <a:off x="7501664" y="3844552"/>
              <a:ext cx="6000" cy="7200"/>
            </a:xfrm>
            <a:custGeom>
              <a:rect b="b" l="l" r="r" t="t"/>
              <a:pathLst>
                <a:path extrusionOk="0" h="120000" w="120000">
                  <a:moveTo>
                    <a:pt x="114285" y="0"/>
                  </a:moveTo>
                  <a:lnTo>
                    <a:pt x="0" y="0"/>
                  </a:lnTo>
                  <a:lnTo>
                    <a:pt x="114285" y="115384"/>
                  </a:lnTo>
                  <a:lnTo>
                    <a:pt x="114285"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4" name="Google Shape;1564;p38"/>
            <p:cNvSpPr/>
            <p:nvPr/>
          </p:nvSpPr>
          <p:spPr>
            <a:xfrm>
              <a:off x="7460052" y="3889823"/>
              <a:ext cx="9600" cy="17100"/>
            </a:xfrm>
            <a:custGeom>
              <a:rect b="b" l="l" r="r" t="t"/>
              <a:pathLst>
                <a:path extrusionOk="0" h="120000" w="120000">
                  <a:moveTo>
                    <a:pt x="0" y="29508"/>
                  </a:moveTo>
                  <a:lnTo>
                    <a:pt x="116666" y="118032"/>
                  </a:lnTo>
                  <a:lnTo>
                    <a:pt x="66666" y="0"/>
                  </a:lnTo>
                  <a:lnTo>
                    <a:pt x="0" y="2950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5" name="Google Shape;1565;p38"/>
            <p:cNvSpPr/>
            <p:nvPr/>
          </p:nvSpPr>
          <p:spPr>
            <a:xfrm>
              <a:off x="7438022" y="3853117"/>
              <a:ext cx="13500" cy="20700"/>
            </a:xfrm>
            <a:custGeom>
              <a:rect b="b" l="l" r="r" t="t"/>
              <a:pathLst>
                <a:path extrusionOk="0" h="120000" w="120000">
                  <a:moveTo>
                    <a:pt x="36000" y="0"/>
                  </a:moveTo>
                  <a:lnTo>
                    <a:pt x="0" y="15789"/>
                  </a:lnTo>
                  <a:lnTo>
                    <a:pt x="117600" y="118421"/>
                  </a:lnTo>
                  <a:lnTo>
                    <a:pt x="84000" y="47368"/>
                  </a:lnTo>
                  <a:lnTo>
                    <a:pt x="360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6" name="Google Shape;1566;p38"/>
            <p:cNvSpPr/>
            <p:nvPr/>
          </p:nvSpPr>
          <p:spPr>
            <a:xfrm>
              <a:off x="7893314" y="3891046"/>
              <a:ext cx="1200" cy="1200"/>
            </a:xfrm>
            <a:custGeom>
              <a:rect b="b" l="l" r="r" t="t"/>
              <a:pathLst>
                <a:path extrusionOk="0" h="120000" w="120000">
                  <a:moveTo>
                    <a:pt x="0" y="0"/>
                  </a:moveTo>
                  <a:lnTo>
                    <a:pt x="0" y="0"/>
                  </a:lnTo>
                  <a:lnTo>
                    <a:pt x="0" y="100000"/>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7" name="Google Shape;1567;p38"/>
            <p:cNvSpPr/>
            <p:nvPr/>
          </p:nvSpPr>
          <p:spPr>
            <a:xfrm>
              <a:off x="7917793" y="3902058"/>
              <a:ext cx="8400" cy="8400"/>
            </a:xfrm>
            <a:custGeom>
              <a:rect b="b" l="l" r="r" t="t"/>
              <a:pathLst>
                <a:path extrusionOk="0" h="120000" w="120000">
                  <a:moveTo>
                    <a:pt x="96000" y="0"/>
                  </a:moveTo>
                  <a:lnTo>
                    <a:pt x="0" y="60000"/>
                  </a:lnTo>
                  <a:lnTo>
                    <a:pt x="116000" y="116000"/>
                  </a:lnTo>
                  <a:lnTo>
                    <a:pt x="960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8" name="Google Shape;1568;p38"/>
            <p:cNvSpPr/>
            <p:nvPr/>
          </p:nvSpPr>
          <p:spPr>
            <a:xfrm>
              <a:off x="7821105" y="3895940"/>
              <a:ext cx="6000" cy="6000"/>
            </a:xfrm>
            <a:custGeom>
              <a:rect b="b" l="l" r="r" t="t"/>
              <a:pathLst>
                <a:path extrusionOk="0" h="120000" w="120000">
                  <a:moveTo>
                    <a:pt x="0" y="85714"/>
                  </a:moveTo>
                  <a:lnTo>
                    <a:pt x="57142" y="114285"/>
                  </a:lnTo>
                  <a:lnTo>
                    <a:pt x="114285" y="57142"/>
                  </a:lnTo>
                  <a:lnTo>
                    <a:pt x="57142" y="0"/>
                  </a:lnTo>
                  <a:lnTo>
                    <a:pt x="0" y="8571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69" name="Google Shape;1569;p38"/>
            <p:cNvSpPr/>
            <p:nvPr/>
          </p:nvSpPr>
          <p:spPr>
            <a:xfrm>
              <a:off x="7923913" y="3877588"/>
              <a:ext cx="15900" cy="5100"/>
            </a:xfrm>
            <a:custGeom>
              <a:rect b="b" l="l" r="r" t="t"/>
              <a:pathLst>
                <a:path extrusionOk="0" h="120000" w="120000">
                  <a:moveTo>
                    <a:pt x="42857" y="0"/>
                  </a:moveTo>
                  <a:lnTo>
                    <a:pt x="0" y="75000"/>
                  </a:lnTo>
                  <a:lnTo>
                    <a:pt x="117857" y="112500"/>
                  </a:lnTo>
                  <a:lnTo>
                    <a:pt x="42857"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0" name="Google Shape;1570;p38"/>
            <p:cNvSpPr/>
            <p:nvPr/>
          </p:nvSpPr>
          <p:spPr>
            <a:xfrm>
              <a:off x="8004690" y="3903282"/>
              <a:ext cx="18300" cy="5100"/>
            </a:xfrm>
            <a:custGeom>
              <a:rect b="b" l="l" r="r" t="t"/>
              <a:pathLst>
                <a:path extrusionOk="0" h="120000" w="120000">
                  <a:moveTo>
                    <a:pt x="118181" y="112500"/>
                  </a:moveTo>
                  <a:lnTo>
                    <a:pt x="100000" y="0"/>
                  </a:lnTo>
                  <a:lnTo>
                    <a:pt x="0" y="0"/>
                  </a:lnTo>
                  <a:lnTo>
                    <a:pt x="118181" y="1125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1" name="Google Shape;1571;p38"/>
            <p:cNvSpPr/>
            <p:nvPr/>
          </p:nvSpPr>
          <p:spPr>
            <a:xfrm>
              <a:off x="8001018" y="3887376"/>
              <a:ext cx="15900" cy="8400"/>
            </a:xfrm>
            <a:custGeom>
              <a:rect b="b" l="l" r="r" t="t"/>
              <a:pathLst>
                <a:path extrusionOk="0" h="120000" w="120000">
                  <a:moveTo>
                    <a:pt x="117857" y="77419"/>
                  </a:moveTo>
                  <a:lnTo>
                    <a:pt x="0" y="0"/>
                  </a:lnTo>
                  <a:lnTo>
                    <a:pt x="64285" y="116129"/>
                  </a:lnTo>
                  <a:lnTo>
                    <a:pt x="117857" y="7741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2" name="Google Shape;1572;p38"/>
            <p:cNvSpPr/>
            <p:nvPr/>
          </p:nvSpPr>
          <p:spPr>
            <a:xfrm>
              <a:off x="7560412" y="3964458"/>
              <a:ext cx="132000" cy="453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3" name="Google Shape;1573;p38"/>
            <p:cNvSpPr/>
            <p:nvPr/>
          </p:nvSpPr>
          <p:spPr>
            <a:xfrm>
              <a:off x="7756237" y="3851893"/>
              <a:ext cx="94200" cy="1101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4" name="Google Shape;1574;p38"/>
            <p:cNvSpPr/>
            <p:nvPr/>
          </p:nvSpPr>
          <p:spPr>
            <a:xfrm>
              <a:off x="7833344" y="4001163"/>
              <a:ext cx="2700" cy="2700"/>
            </a:xfrm>
            <a:custGeom>
              <a:rect b="b" l="l" r="r" t="t"/>
              <a:pathLst>
                <a:path extrusionOk="0" h="120000" w="120000">
                  <a:moveTo>
                    <a:pt x="54545" y="109090"/>
                  </a:moveTo>
                  <a:lnTo>
                    <a:pt x="109090" y="0"/>
                  </a:lnTo>
                  <a:lnTo>
                    <a:pt x="0" y="54545"/>
                  </a:lnTo>
                  <a:lnTo>
                    <a:pt x="54545" y="10909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5" name="Google Shape;1575;p38"/>
            <p:cNvSpPr/>
            <p:nvPr/>
          </p:nvSpPr>
          <p:spPr>
            <a:xfrm>
              <a:off x="7884748" y="3853117"/>
              <a:ext cx="18300" cy="378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6" name="Google Shape;1576;p38"/>
            <p:cNvSpPr/>
            <p:nvPr/>
          </p:nvSpPr>
          <p:spPr>
            <a:xfrm>
              <a:off x="7896987" y="3837211"/>
              <a:ext cx="6000" cy="11100"/>
            </a:xfrm>
            <a:custGeom>
              <a:rect b="b" l="l" r="r" t="t"/>
              <a:pathLst>
                <a:path extrusionOk="0" h="120000" w="120000">
                  <a:moveTo>
                    <a:pt x="114285" y="72000"/>
                  </a:moveTo>
                  <a:lnTo>
                    <a:pt x="85714" y="0"/>
                  </a:lnTo>
                  <a:lnTo>
                    <a:pt x="0" y="42000"/>
                  </a:lnTo>
                  <a:lnTo>
                    <a:pt x="28571" y="117000"/>
                  </a:lnTo>
                  <a:lnTo>
                    <a:pt x="114285" y="72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7" name="Google Shape;1577;p38"/>
            <p:cNvSpPr/>
            <p:nvPr/>
          </p:nvSpPr>
          <p:spPr>
            <a:xfrm>
              <a:off x="7838239" y="3902058"/>
              <a:ext cx="13500" cy="7200"/>
            </a:xfrm>
            <a:custGeom>
              <a:rect b="b" l="l" r="r" t="t"/>
              <a:pathLst>
                <a:path extrusionOk="0" h="120000" w="120000">
                  <a:moveTo>
                    <a:pt x="24000" y="115384"/>
                  </a:moveTo>
                  <a:lnTo>
                    <a:pt x="117600" y="69230"/>
                  </a:lnTo>
                  <a:lnTo>
                    <a:pt x="0" y="0"/>
                  </a:lnTo>
                  <a:lnTo>
                    <a:pt x="24000" y="11538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8" name="Google Shape;1578;p38"/>
            <p:cNvSpPr/>
            <p:nvPr/>
          </p:nvSpPr>
          <p:spPr>
            <a:xfrm>
              <a:off x="7890867" y="3928976"/>
              <a:ext cx="5100" cy="5100"/>
            </a:xfrm>
            <a:custGeom>
              <a:rect b="b" l="l" r="r" t="t"/>
              <a:pathLst>
                <a:path extrusionOk="0" h="120000" w="120000">
                  <a:moveTo>
                    <a:pt x="0" y="112500"/>
                  </a:moveTo>
                  <a:lnTo>
                    <a:pt x="112500" y="112500"/>
                  </a:lnTo>
                  <a:lnTo>
                    <a:pt x="75000" y="0"/>
                  </a:lnTo>
                  <a:lnTo>
                    <a:pt x="0" y="1125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79" name="Google Shape;1579;p38"/>
            <p:cNvSpPr/>
            <p:nvPr/>
          </p:nvSpPr>
          <p:spPr>
            <a:xfrm>
              <a:off x="7889643" y="3917964"/>
              <a:ext cx="44100" cy="183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0" name="Google Shape;1580;p38"/>
            <p:cNvSpPr/>
            <p:nvPr/>
          </p:nvSpPr>
          <p:spPr>
            <a:xfrm>
              <a:off x="7882300" y="3897164"/>
              <a:ext cx="12300" cy="7200"/>
            </a:xfrm>
            <a:custGeom>
              <a:rect b="b" l="l" r="r" t="t"/>
              <a:pathLst>
                <a:path extrusionOk="0" h="120000" w="120000">
                  <a:moveTo>
                    <a:pt x="0" y="0"/>
                  </a:moveTo>
                  <a:lnTo>
                    <a:pt x="37333" y="115384"/>
                  </a:lnTo>
                  <a:lnTo>
                    <a:pt x="117333" y="46153"/>
                  </a:lnTo>
                  <a:lnTo>
                    <a:pt x="0"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1" name="Google Shape;1581;p38"/>
            <p:cNvSpPr/>
            <p:nvPr/>
          </p:nvSpPr>
          <p:spPr>
            <a:xfrm>
              <a:off x="7881075" y="3844552"/>
              <a:ext cx="11100" cy="171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2" name="Google Shape;1582;p38"/>
            <p:cNvSpPr/>
            <p:nvPr/>
          </p:nvSpPr>
          <p:spPr>
            <a:xfrm>
              <a:off x="7860270" y="3922858"/>
              <a:ext cx="20700" cy="147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3" name="Google Shape;1583;p38"/>
            <p:cNvSpPr/>
            <p:nvPr/>
          </p:nvSpPr>
          <p:spPr>
            <a:xfrm>
              <a:off x="7936152" y="3882482"/>
              <a:ext cx="150600" cy="1299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4" name="Google Shape;1584;p38"/>
            <p:cNvSpPr/>
            <p:nvPr/>
          </p:nvSpPr>
          <p:spPr>
            <a:xfrm>
              <a:off x="7859045" y="3988928"/>
              <a:ext cx="14700" cy="8400"/>
            </a:xfrm>
            <a:custGeom>
              <a:rect b="b" l="l" r="r" t="t"/>
              <a:pathLst>
                <a:path extrusionOk="0" h="120000" w="120000">
                  <a:moveTo>
                    <a:pt x="11764" y="38709"/>
                  </a:moveTo>
                  <a:lnTo>
                    <a:pt x="0" y="116129"/>
                  </a:lnTo>
                  <a:lnTo>
                    <a:pt x="117647" y="38709"/>
                  </a:lnTo>
                  <a:lnTo>
                    <a:pt x="105882" y="0"/>
                  </a:lnTo>
                  <a:lnTo>
                    <a:pt x="11764" y="3870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5" name="Google Shape;1585;p38"/>
            <p:cNvSpPr/>
            <p:nvPr/>
          </p:nvSpPr>
          <p:spPr>
            <a:xfrm>
              <a:off x="7983883" y="3957117"/>
              <a:ext cx="7200" cy="159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6" name="Google Shape;1586;p38"/>
            <p:cNvSpPr/>
            <p:nvPr/>
          </p:nvSpPr>
          <p:spPr>
            <a:xfrm>
              <a:off x="7937375" y="3984034"/>
              <a:ext cx="8400" cy="123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7" name="Google Shape;1587;p38"/>
            <p:cNvSpPr/>
            <p:nvPr/>
          </p:nvSpPr>
          <p:spPr>
            <a:xfrm>
              <a:off x="7981436" y="3971799"/>
              <a:ext cx="6000" cy="8400"/>
            </a:xfrm>
            <a:custGeom>
              <a:rect b="b" l="l" r="r" t="t"/>
              <a:pathLst>
                <a:path extrusionOk="0" h="120000" w="120000">
                  <a:moveTo>
                    <a:pt x="28571" y="116129"/>
                  </a:moveTo>
                  <a:lnTo>
                    <a:pt x="85714" y="116129"/>
                  </a:lnTo>
                  <a:lnTo>
                    <a:pt x="114285" y="77419"/>
                  </a:lnTo>
                  <a:lnTo>
                    <a:pt x="0" y="0"/>
                  </a:lnTo>
                  <a:lnTo>
                    <a:pt x="28571" y="116129"/>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8" name="Google Shape;1588;p38"/>
            <p:cNvSpPr/>
            <p:nvPr/>
          </p:nvSpPr>
          <p:spPr>
            <a:xfrm>
              <a:off x="7840687" y="3997493"/>
              <a:ext cx="8400" cy="6000"/>
            </a:xfrm>
            <a:custGeom>
              <a:rect b="b" l="l" r="r" t="t"/>
              <a:pathLst>
                <a:path extrusionOk="0" h="120000" w="120000">
                  <a:moveTo>
                    <a:pt x="0" y="57142"/>
                  </a:moveTo>
                  <a:lnTo>
                    <a:pt x="38709" y="114285"/>
                  </a:lnTo>
                  <a:lnTo>
                    <a:pt x="116129" y="28571"/>
                  </a:lnTo>
                  <a:lnTo>
                    <a:pt x="19354" y="0"/>
                  </a:lnTo>
                  <a:lnTo>
                    <a:pt x="0" y="5714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89" name="Google Shape;1589;p38"/>
            <p:cNvSpPr/>
            <p:nvPr/>
          </p:nvSpPr>
          <p:spPr>
            <a:xfrm>
              <a:off x="7758685" y="4015846"/>
              <a:ext cx="29400" cy="171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0" name="Google Shape;1590;p38"/>
            <p:cNvSpPr/>
            <p:nvPr/>
          </p:nvSpPr>
          <p:spPr>
            <a:xfrm>
              <a:off x="7611816" y="3812741"/>
              <a:ext cx="147000" cy="1260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1" name="Google Shape;1591;p38"/>
            <p:cNvSpPr/>
            <p:nvPr/>
          </p:nvSpPr>
          <p:spPr>
            <a:xfrm>
              <a:off x="7668116" y="3980364"/>
              <a:ext cx="21900" cy="5100"/>
            </a:xfrm>
            <a:custGeom>
              <a:rect b="b" l="l" r="r" t="t"/>
              <a:pathLst>
                <a:path extrusionOk="0" h="120000" w="120000">
                  <a:moveTo>
                    <a:pt x="44444" y="0"/>
                  </a:moveTo>
                  <a:lnTo>
                    <a:pt x="0" y="0"/>
                  </a:lnTo>
                  <a:lnTo>
                    <a:pt x="29629" y="112500"/>
                  </a:lnTo>
                  <a:lnTo>
                    <a:pt x="118518" y="37500"/>
                  </a:lnTo>
                  <a:lnTo>
                    <a:pt x="44444" y="0"/>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2" name="Google Shape;1592;p38"/>
            <p:cNvSpPr/>
            <p:nvPr/>
          </p:nvSpPr>
          <p:spPr>
            <a:xfrm>
              <a:off x="7713401" y="3999940"/>
              <a:ext cx="11100" cy="11100"/>
            </a:xfrm>
            <a:custGeom>
              <a:rect b="b" l="l" r="r" t="t"/>
              <a:pathLst>
                <a:path extrusionOk="0" h="120000" w="120000">
                  <a:moveTo>
                    <a:pt x="0" y="117073"/>
                  </a:moveTo>
                  <a:lnTo>
                    <a:pt x="102439" y="102439"/>
                  </a:lnTo>
                  <a:lnTo>
                    <a:pt x="117073" y="14634"/>
                  </a:lnTo>
                  <a:lnTo>
                    <a:pt x="58536" y="0"/>
                  </a:lnTo>
                  <a:lnTo>
                    <a:pt x="0" y="11707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3" name="Google Shape;1593;p38"/>
            <p:cNvSpPr/>
            <p:nvPr/>
          </p:nvSpPr>
          <p:spPr>
            <a:xfrm>
              <a:off x="7692594" y="3996269"/>
              <a:ext cx="15900" cy="12300"/>
            </a:xfrm>
            <a:custGeom>
              <a:rect b="b" l="l" r="r" t="t"/>
              <a:pathLst>
                <a:path extrusionOk="0" h="120000" w="120000">
                  <a:moveTo>
                    <a:pt x="0" y="26086"/>
                  </a:moveTo>
                  <a:lnTo>
                    <a:pt x="85714" y="117391"/>
                  </a:lnTo>
                  <a:lnTo>
                    <a:pt x="117857" y="13043"/>
                  </a:lnTo>
                  <a:lnTo>
                    <a:pt x="32142" y="0"/>
                  </a:lnTo>
                  <a:lnTo>
                    <a:pt x="0" y="26086"/>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4" name="Google Shape;1594;p38"/>
            <p:cNvSpPr/>
            <p:nvPr/>
          </p:nvSpPr>
          <p:spPr>
            <a:xfrm>
              <a:off x="7725640" y="3996269"/>
              <a:ext cx="35400" cy="159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5" name="Google Shape;1595;p38"/>
            <p:cNvSpPr/>
            <p:nvPr/>
          </p:nvSpPr>
          <p:spPr>
            <a:xfrm>
              <a:off x="7826000" y="4012175"/>
              <a:ext cx="21900" cy="195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6" name="Google Shape;1596;p38"/>
            <p:cNvSpPr/>
            <p:nvPr/>
          </p:nvSpPr>
          <p:spPr>
            <a:xfrm>
              <a:off x="7822328" y="3997493"/>
              <a:ext cx="8400" cy="7200"/>
            </a:xfrm>
            <a:custGeom>
              <a:rect b="b" l="l" r="r" t="t"/>
              <a:pathLst>
                <a:path extrusionOk="0" h="120000" w="120000">
                  <a:moveTo>
                    <a:pt x="0" y="46153"/>
                  </a:moveTo>
                  <a:lnTo>
                    <a:pt x="38709" y="115384"/>
                  </a:lnTo>
                  <a:lnTo>
                    <a:pt x="116129" y="0"/>
                  </a:lnTo>
                  <a:lnTo>
                    <a:pt x="0" y="46153"/>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7" name="Google Shape;1597;p38"/>
            <p:cNvSpPr/>
            <p:nvPr/>
          </p:nvSpPr>
          <p:spPr>
            <a:xfrm>
              <a:off x="7769700" y="3995046"/>
              <a:ext cx="45300" cy="147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8" name="Google Shape;1598;p38"/>
            <p:cNvSpPr/>
            <p:nvPr/>
          </p:nvSpPr>
          <p:spPr>
            <a:xfrm>
              <a:off x="7816209" y="4034199"/>
              <a:ext cx="6000" cy="6000"/>
            </a:xfrm>
            <a:custGeom>
              <a:rect b="b" l="l" r="r" t="t"/>
              <a:pathLst>
                <a:path extrusionOk="0" h="120000" w="120000">
                  <a:moveTo>
                    <a:pt x="85714" y="114285"/>
                  </a:moveTo>
                  <a:lnTo>
                    <a:pt x="114285" y="0"/>
                  </a:lnTo>
                  <a:lnTo>
                    <a:pt x="0" y="114285"/>
                  </a:lnTo>
                  <a:lnTo>
                    <a:pt x="85714" y="114285"/>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9" name="Google Shape;1599;p38"/>
            <p:cNvSpPr/>
            <p:nvPr/>
          </p:nvSpPr>
          <p:spPr>
            <a:xfrm>
              <a:off x="7628951" y="3773588"/>
              <a:ext cx="132000" cy="882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0" name="Google Shape;1600;p38"/>
            <p:cNvSpPr/>
            <p:nvPr/>
          </p:nvSpPr>
          <p:spPr>
            <a:xfrm>
              <a:off x="7483306" y="3782153"/>
              <a:ext cx="57600" cy="747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1" name="Google Shape;1601;p38"/>
            <p:cNvSpPr/>
            <p:nvPr/>
          </p:nvSpPr>
          <p:spPr>
            <a:xfrm>
              <a:off x="6413613" y="1989689"/>
              <a:ext cx="2401200" cy="12150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2" name="Google Shape;1602;p38"/>
            <p:cNvSpPr/>
            <p:nvPr/>
          </p:nvSpPr>
          <p:spPr>
            <a:xfrm>
              <a:off x="6308357" y="2398346"/>
              <a:ext cx="163800" cy="3597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3" name="Google Shape;1603;p38"/>
            <p:cNvSpPr/>
            <p:nvPr/>
          </p:nvSpPr>
          <p:spPr>
            <a:xfrm>
              <a:off x="6171279" y="2442393"/>
              <a:ext cx="192300" cy="4452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4" name="Google Shape;1604;p38"/>
            <p:cNvSpPr/>
            <p:nvPr/>
          </p:nvSpPr>
          <p:spPr>
            <a:xfrm>
              <a:off x="5961991" y="3711188"/>
              <a:ext cx="62400" cy="957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5" name="Google Shape;1605;p38"/>
            <p:cNvSpPr/>
            <p:nvPr/>
          </p:nvSpPr>
          <p:spPr>
            <a:xfrm>
              <a:off x="6507853" y="3809070"/>
              <a:ext cx="116400" cy="1347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6" name="Google Shape;1606;p38"/>
            <p:cNvSpPr/>
            <p:nvPr/>
          </p:nvSpPr>
          <p:spPr>
            <a:xfrm>
              <a:off x="6449106" y="4035422"/>
              <a:ext cx="155400" cy="2520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7" name="Google Shape;1607;p38"/>
            <p:cNvSpPr/>
            <p:nvPr/>
          </p:nvSpPr>
          <p:spPr>
            <a:xfrm>
              <a:off x="6298565" y="4144316"/>
              <a:ext cx="137100" cy="1431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8" name="Google Shape;1608;p38"/>
            <p:cNvSpPr/>
            <p:nvPr/>
          </p:nvSpPr>
          <p:spPr>
            <a:xfrm>
              <a:off x="6177398" y="4128410"/>
              <a:ext cx="197100" cy="1983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09" name="Google Shape;1609;p38"/>
            <p:cNvSpPr/>
            <p:nvPr/>
          </p:nvSpPr>
          <p:spPr>
            <a:xfrm>
              <a:off x="4979195" y="4020740"/>
              <a:ext cx="177300" cy="2031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10" name="Google Shape;1610;p38"/>
            <p:cNvSpPr/>
            <p:nvPr/>
          </p:nvSpPr>
          <p:spPr>
            <a:xfrm>
              <a:off x="7446589" y="3564366"/>
              <a:ext cx="114900" cy="1431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611" name="Google Shape;1611;p38"/>
            <p:cNvSpPr/>
            <p:nvPr/>
          </p:nvSpPr>
          <p:spPr>
            <a:xfrm>
              <a:off x="3532538" y="2343288"/>
              <a:ext cx="438000" cy="5541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E8EAED"/>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39"/>
          <p:cNvSpPr txBox="1"/>
          <p:nvPr>
            <p:ph idx="1" type="body"/>
          </p:nvPr>
        </p:nvSpPr>
        <p:spPr>
          <a:xfrm>
            <a:off x="630375" y="1514225"/>
            <a:ext cx="3998400" cy="705300"/>
          </a:xfrm>
          <a:prstGeom prst="rect">
            <a:avLst/>
          </a:prstGeom>
        </p:spPr>
        <p:txBody>
          <a:bodyPr anchorCtr="0" anchor="t" bIns="0" lIns="0" spcFirstLastPara="1" rIns="228600" wrap="square" tIns="0">
            <a:noAutofit/>
          </a:bodyPr>
          <a:lstStyle/>
          <a:p>
            <a:pPr indent="-298450" lvl="0" marL="457200" rtl="0" algn="l">
              <a:lnSpc>
                <a:spcPct val="120000"/>
              </a:lnSpc>
              <a:spcBef>
                <a:spcPts val="0"/>
              </a:spcBef>
              <a:spcAft>
                <a:spcPts val="0"/>
              </a:spcAft>
              <a:buSzPts val="1100"/>
              <a:buAutoNum type="arabicPeriod"/>
            </a:pPr>
            <a:r>
              <a:rPr lang="en"/>
              <a:t>C</a:t>
            </a:r>
            <a:r>
              <a:rPr lang="en"/>
              <a:t>lick the </a:t>
            </a:r>
            <a:r>
              <a:rPr b="1" lang="en"/>
              <a:t>GCP Essentials</a:t>
            </a:r>
            <a:r>
              <a:rPr lang="en"/>
              <a:t> quest. If you don’t see it, go to </a:t>
            </a:r>
            <a:r>
              <a:rPr lang="en" u="sng">
                <a:solidFill>
                  <a:schemeClr val="hlink"/>
                </a:solidFill>
                <a:hlinkClick r:id="rId3"/>
              </a:rPr>
              <a:t>google.qwiklabs.com/quests/23</a:t>
            </a:r>
            <a:endParaRPr/>
          </a:p>
          <a:p>
            <a:pPr indent="-298450" lvl="0" marL="457200" rtl="0" algn="l">
              <a:lnSpc>
                <a:spcPct val="120000"/>
              </a:lnSpc>
              <a:spcBef>
                <a:spcPts val="500"/>
              </a:spcBef>
              <a:spcAft>
                <a:spcPts val="500"/>
              </a:spcAft>
              <a:buSzPts val="1100"/>
              <a:buAutoNum type="arabicPeriod"/>
            </a:pPr>
            <a:r>
              <a:rPr lang="en"/>
              <a:t>Click the </a:t>
            </a:r>
            <a:r>
              <a:rPr b="1" lang="en"/>
              <a:t>Creating a Virtual Machine</a:t>
            </a:r>
            <a:r>
              <a:rPr lang="en"/>
              <a:t> link.</a:t>
            </a:r>
            <a:endParaRPr/>
          </a:p>
        </p:txBody>
      </p:sp>
      <p:sp>
        <p:nvSpPr>
          <p:cNvPr id="1617" name="Google Shape;1617;p3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The First Lab</a:t>
            </a:r>
            <a:endParaRPr/>
          </a:p>
        </p:txBody>
      </p:sp>
      <p:pic>
        <p:nvPicPr>
          <p:cNvPr id="1618" name="Google Shape;1618;p39"/>
          <p:cNvPicPr preferRelativeResize="0"/>
          <p:nvPr/>
        </p:nvPicPr>
        <p:blipFill rotWithShape="1">
          <a:blip r:embed="rId4">
            <a:alphaModFix/>
          </a:blip>
          <a:srcRect b="17095" l="1516" r="1902" t="2037"/>
          <a:stretch/>
        </p:blipFill>
        <p:spPr>
          <a:xfrm>
            <a:off x="-54200" y="-1230675"/>
            <a:ext cx="3578950" cy="926000"/>
          </a:xfrm>
          <a:prstGeom prst="rect">
            <a:avLst/>
          </a:prstGeom>
          <a:noFill/>
          <a:ln>
            <a:noFill/>
          </a:ln>
        </p:spPr>
      </p:pic>
      <p:pic>
        <p:nvPicPr>
          <p:cNvPr id="1619" name="Google Shape;1619;p39"/>
          <p:cNvPicPr preferRelativeResize="0"/>
          <p:nvPr/>
        </p:nvPicPr>
        <p:blipFill rotWithShape="1">
          <a:blip r:embed="rId5">
            <a:alphaModFix/>
          </a:blip>
          <a:srcRect b="3414" l="1209" r="1209" t="937"/>
          <a:stretch/>
        </p:blipFill>
        <p:spPr>
          <a:xfrm>
            <a:off x="3627299" y="-2768925"/>
            <a:ext cx="3277426" cy="2707100"/>
          </a:xfrm>
          <a:prstGeom prst="rect">
            <a:avLst/>
          </a:prstGeom>
          <a:noFill/>
          <a:ln>
            <a:noFill/>
          </a:ln>
        </p:spPr>
      </p:pic>
      <p:pic>
        <p:nvPicPr>
          <p:cNvPr id="1620" name="Google Shape;1620;p39"/>
          <p:cNvPicPr preferRelativeResize="0"/>
          <p:nvPr/>
        </p:nvPicPr>
        <p:blipFill>
          <a:blip r:embed="rId6">
            <a:alphaModFix/>
          </a:blip>
          <a:stretch>
            <a:fillRect/>
          </a:stretch>
        </p:blipFill>
        <p:spPr>
          <a:xfrm>
            <a:off x="4803100" y="2359125"/>
            <a:ext cx="3578949" cy="1974589"/>
          </a:xfrm>
          <a:prstGeom prst="rect">
            <a:avLst/>
          </a:prstGeom>
          <a:noFill/>
          <a:ln>
            <a:noFill/>
          </a:ln>
        </p:spPr>
      </p:pic>
      <p:pic>
        <p:nvPicPr>
          <p:cNvPr id="1621" name="Google Shape;1621;p39"/>
          <p:cNvPicPr preferRelativeResize="0"/>
          <p:nvPr/>
        </p:nvPicPr>
        <p:blipFill>
          <a:blip r:embed="rId7">
            <a:alphaModFix/>
          </a:blip>
          <a:stretch>
            <a:fillRect/>
          </a:stretch>
        </p:blipFill>
        <p:spPr>
          <a:xfrm>
            <a:off x="784863" y="3064400"/>
            <a:ext cx="3764375" cy="1265150"/>
          </a:xfrm>
          <a:prstGeom prst="rect">
            <a:avLst/>
          </a:prstGeom>
          <a:noFill/>
          <a:ln>
            <a:noFill/>
          </a:ln>
        </p:spPr>
      </p:pic>
      <p:sp>
        <p:nvSpPr>
          <p:cNvPr id="1622" name="Google Shape;1622;p39"/>
          <p:cNvSpPr txBox="1"/>
          <p:nvPr>
            <p:ph type="title"/>
          </p:nvPr>
        </p:nvSpPr>
        <p:spPr>
          <a:xfrm>
            <a:off x="3147075" y="2607150"/>
            <a:ext cx="5931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Google Sans"/>
                <a:ea typeface="Google Sans"/>
                <a:cs typeface="Google Sans"/>
                <a:sym typeface="Google Sans"/>
              </a:rPr>
              <a:t>Click</a:t>
            </a:r>
            <a:endParaRPr b="1" sz="1200">
              <a:solidFill>
                <a:schemeClr val="accent4"/>
              </a:solidFill>
              <a:latin typeface="Google Sans"/>
              <a:ea typeface="Google Sans"/>
              <a:cs typeface="Google Sans"/>
              <a:sym typeface="Google Sans"/>
            </a:endParaRPr>
          </a:p>
        </p:txBody>
      </p:sp>
      <p:cxnSp>
        <p:nvCxnSpPr>
          <p:cNvPr id="1623" name="Google Shape;1623;p39"/>
          <p:cNvCxnSpPr>
            <a:stCxn id="1622" idx="1"/>
            <a:endCxn id="1624" idx="3"/>
          </p:cNvCxnSpPr>
          <p:nvPr/>
        </p:nvCxnSpPr>
        <p:spPr>
          <a:xfrm flipH="1">
            <a:off x="2417175" y="2765550"/>
            <a:ext cx="729900" cy="896100"/>
          </a:xfrm>
          <a:prstGeom prst="bentConnector3">
            <a:avLst>
              <a:gd fmla="val 49998" name="adj1"/>
            </a:avLst>
          </a:prstGeom>
          <a:noFill/>
          <a:ln cap="flat" cmpd="sng" w="19050">
            <a:solidFill>
              <a:schemeClr val="accent4"/>
            </a:solidFill>
            <a:prstDash val="solid"/>
            <a:round/>
            <a:headEnd len="sm" w="sm" type="none"/>
            <a:tailEnd len="sm" w="sm" type="oval"/>
          </a:ln>
        </p:spPr>
      </p:cxnSp>
      <p:sp>
        <p:nvSpPr>
          <p:cNvPr id="1624" name="Google Shape;1624;p39"/>
          <p:cNvSpPr/>
          <p:nvPr/>
        </p:nvSpPr>
        <p:spPr>
          <a:xfrm>
            <a:off x="2232100" y="3587950"/>
            <a:ext cx="1851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9"/>
          <p:cNvSpPr/>
          <p:nvPr/>
        </p:nvSpPr>
        <p:spPr>
          <a:xfrm>
            <a:off x="5570725" y="3202750"/>
            <a:ext cx="1851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9"/>
          <p:cNvSpPr txBox="1"/>
          <p:nvPr>
            <p:ph type="title"/>
          </p:nvPr>
        </p:nvSpPr>
        <p:spPr>
          <a:xfrm>
            <a:off x="7705225" y="2061000"/>
            <a:ext cx="593100" cy="3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Google Sans"/>
                <a:ea typeface="Google Sans"/>
                <a:cs typeface="Google Sans"/>
                <a:sym typeface="Google Sans"/>
              </a:rPr>
              <a:t>Click</a:t>
            </a:r>
            <a:endParaRPr b="1" sz="1200">
              <a:solidFill>
                <a:schemeClr val="accent4"/>
              </a:solidFill>
              <a:latin typeface="Google Sans"/>
              <a:ea typeface="Google Sans"/>
              <a:cs typeface="Google Sans"/>
              <a:sym typeface="Google Sans"/>
            </a:endParaRPr>
          </a:p>
        </p:txBody>
      </p:sp>
      <p:cxnSp>
        <p:nvCxnSpPr>
          <p:cNvPr id="1627" name="Google Shape;1627;p39"/>
          <p:cNvCxnSpPr>
            <a:stCxn id="1626" idx="1"/>
            <a:endCxn id="1625" idx="3"/>
          </p:cNvCxnSpPr>
          <p:nvPr/>
        </p:nvCxnSpPr>
        <p:spPr>
          <a:xfrm flipH="1">
            <a:off x="5755825" y="2219400"/>
            <a:ext cx="1949400" cy="1056900"/>
          </a:xfrm>
          <a:prstGeom prst="bentConnector3">
            <a:avLst>
              <a:gd fmla="val 50000" name="adj1"/>
            </a:avLst>
          </a:prstGeom>
          <a:noFill/>
          <a:ln cap="flat" cmpd="sng" w="19050">
            <a:solidFill>
              <a:schemeClr val="accent4"/>
            </a:solidFill>
            <a:prstDash val="solid"/>
            <a:round/>
            <a:headEnd len="sm" w="sm" type="none"/>
            <a:tailEnd len="sm" w="sm"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40"/>
          <p:cNvSpPr txBox="1"/>
          <p:nvPr>
            <p:ph idx="1" type="body"/>
          </p:nvPr>
        </p:nvSpPr>
        <p:spPr>
          <a:xfrm>
            <a:off x="762025" y="2093332"/>
            <a:ext cx="5080200" cy="10179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b="1" lang="en">
                <a:solidFill>
                  <a:srgbClr val="434343"/>
                </a:solidFill>
                <a:latin typeface="Google Sans"/>
                <a:ea typeface="Google Sans"/>
                <a:cs typeface="Google Sans"/>
                <a:sym typeface="Google Sans"/>
              </a:rPr>
              <a:t>Objectives</a:t>
            </a:r>
            <a:endParaRPr b="1">
              <a:solidFill>
                <a:srgbClr val="434343"/>
              </a:solidFill>
              <a:latin typeface="Google Sans"/>
              <a:ea typeface="Google Sans"/>
              <a:cs typeface="Google Sans"/>
              <a:sym typeface="Google Sans"/>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Create a virtual machine with the Google Cloud Platform Console.</a:t>
            </a:r>
            <a:endParaRPr>
              <a:solidFill>
                <a:srgbClr val="434343"/>
              </a:solidFill>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Create a virtual machine with gcloud command line.</a:t>
            </a:r>
            <a:endParaRPr>
              <a:solidFill>
                <a:srgbClr val="434343"/>
              </a:solidFill>
            </a:endParaRPr>
          </a:p>
          <a:p>
            <a:pPr indent="-273050" lvl="0" marL="457200" rtl="0" algn="l">
              <a:lnSpc>
                <a:spcPct val="120000"/>
              </a:lnSpc>
              <a:spcBef>
                <a:spcPts val="500"/>
              </a:spcBef>
              <a:spcAft>
                <a:spcPts val="500"/>
              </a:spcAft>
              <a:buClr>
                <a:srgbClr val="434343"/>
              </a:buClr>
              <a:buSzPts val="700"/>
              <a:buChar char="●"/>
            </a:pPr>
            <a:r>
              <a:rPr lang="en">
                <a:solidFill>
                  <a:srgbClr val="434343"/>
                </a:solidFill>
              </a:rPr>
              <a:t>Deploy a web server and connect it to a virtual machine.</a:t>
            </a:r>
            <a:endParaRPr>
              <a:solidFill>
                <a:srgbClr val="434343"/>
              </a:solidFill>
            </a:endParaRPr>
          </a:p>
        </p:txBody>
      </p:sp>
      <p:sp>
        <p:nvSpPr>
          <p:cNvPr id="1633" name="Google Shape;1633;p40"/>
          <p:cNvSpPr txBox="1"/>
          <p:nvPr>
            <p:ph type="title"/>
          </p:nvPr>
        </p:nvSpPr>
        <p:spPr>
          <a:xfrm>
            <a:off x="761950" y="5047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1: Creating a Virtual Machine (GCP Essentials Quest)</a:t>
            </a:r>
            <a:endParaRPr/>
          </a:p>
        </p:txBody>
      </p:sp>
      <p:sp>
        <p:nvSpPr>
          <p:cNvPr id="1634" name="Google Shape;1634;p40"/>
          <p:cNvSpPr txBox="1"/>
          <p:nvPr/>
        </p:nvSpPr>
        <p:spPr>
          <a:xfrm>
            <a:off x="1242074" y="1542025"/>
            <a:ext cx="1145400" cy="296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808080"/>
              </a:buClr>
              <a:buFont typeface="Open Sans"/>
              <a:buNone/>
            </a:pPr>
            <a:r>
              <a:rPr i="0" lang="en" sz="1000" u="none" cap="none" strike="noStrike">
                <a:solidFill>
                  <a:srgbClr val="434343"/>
                </a:solidFill>
                <a:latin typeface="Roboto"/>
                <a:ea typeface="Roboto"/>
                <a:cs typeface="Roboto"/>
                <a:sym typeface="Roboto"/>
              </a:rPr>
              <a:t>Compute Engine</a:t>
            </a:r>
            <a:endParaRPr sz="1000">
              <a:solidFill>
                <a:srgbClr val="434343"/>
              </a:solidFill>
              <a:latin typeface="Roboto"/>
              <a:ea typeface="Roboto"/>
              <a:cs typeface="Roboto"/>
              <a:sym typeface="Roboto"/>
            </a:endParaRPr>
          </a:p>
        </p:txBody>
      </p:sp>
      <p:pic>
        <p:nvPicPr>
          <p:cNvPr descr="Compute-Engine.png" id="1635" name="Google Shape;1635;p40"/>
          <p:cNvPicPr preferRelativeResize="0"/>
          <p:nvPr/>
        </p:nvPicPr>
        <p:blipFill rotWithShape="1">
          <a:blip r:embed="rId3">
            <a:alphaModFix/>
          </a:blip>
          <a:srcRect b="5092" l="0" r="0" t="5092"/>
          <a:stretch/>
        </p:blipFill>
        <p:spPr>
          <a:xfrm>
            <a:off x="762025" y="1514275"/>
            <a:ext cx="392100" cy="352200"/>
          </a:xfrm>
          <a:prstGeom prst="rect">
            <a:avLst/>
          </a:prstGeom>
          <a:noFill/>
          <a:ln>
            <a:noFill/>
          </a:ln>
        </p:spPr>
      </p:pic>
      <p:sp>
        <p:nvSpPr>
          <p:cNvPr id="1636" name="Google Shape;1636;p40"/>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0"/>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0"/>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0"/>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0"/>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44" name="Google Shape;1644;p40"/>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0"/>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0"/>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0"/>
          <p:cNvSpPr/>
          <p:nvPr/>
        </p:nvSpPr>
        <p:spPr>
          <a:xfrm>
            <a:off x="8387256" y="947918"/>
            <a:ext cx="33715" cy="12"/>
          </a:xfrm>
          <a:custGeom>
            <a:rect b="b" l="l" r="r" t="t"/>
            <a:pathLst>
              <a:path extrusionOk="0" fill="none" h="1" w="2873">
                <a:moveTo>
                  <a:pt x="2873" y="1"/>
                </a:moveTo>
                <a:lnTo>
                  <a:pt x="0" y="1"/>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48" name="Google Shape;1648;p40"/>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0"/>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50" name="Google Shape;1650;p40"/>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0"/>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0"/>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0"/>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0"/>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0"/>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0"/>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0"/>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0"/>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0"/>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0"/>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0"/>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0"/>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0"/>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0"/>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0"/>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0"/>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0"/>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0"/>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0"/>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0"/>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0"/>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41"/>
          <p:cNvSpPr txBox="1"/>
          <p:nvPr>
            <p:ph idx="1" type="body"/>
          </p:nvPr>
        </p:nvSpPr>
        <p:spPr>
          <a:xfrm>
            <a:off x="762025" y="1362375"/>
            <a:ext cx="3701700" cy="22086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lang="en">
                <a:solidFill>
                  <a:srgbClr val="434343"/>
                </a:solidFill>
                <a:highlight>
                  <a:srgbClr val="FFFFFF"/>
                </a:highlight>
                <a:latin typeface="Google Sans"/>
                <a:ea typeface="Google Sans"/>
                <a:cs typeface="Google Sans"/>
                <a:sym typeface="Google Sans"/>
              </a:rPr>
              <a:t>Cloud Shell is a Debian-based virtual machine which makes it easy for you to manage your Cloud Platform projects and resources.</a:t>
            </a:r>
            <a:endParaRPr>
              <a:solidFill>
                <a:srgbClr val="434343"/>
              </a:solidFill>
              <a:highlight>
                <a:srgbClr val="FFFFFF"/>
              </a:highlight>
              <a:latin typeface="Google Sans"/>
              <a:ea typeface="Google Sans"/>
              <a:cs typeface="Google Sans"/>
              <a:sym typeface="Google Sans"/>
            </a:endParaRPr>
          </a:p>
          <a:p>
            <a:pPr indent="-273050" lvl="0" marL="457200" rtl="0" algn="l">
              <a:lnSpc>
                <a:spcPct val="120000"/>
              </a:lnSpc>
              <a:spcBef>
                <a:spcPts val="1000"/>
              </a:spcBef>
              <a:spcAft>
                <a:spcPts val="0"/>
              </a:spcAft>
              <a:buClr>
                <a:srgbClr val="434343"/>
              </a:buClr>
              <a:buSzPts val="700"/>
              <a:buChar char="●"/>
            </a:pPr>
            <a:r>
              <a:rPr lang="en">
                <a:solidFill>
                  <a:srgbClr val="434343"/>
                </a:solidFill>
              </a:rPr>
              <a:t>Pre-installed Google Cloud SDK and </a:t>
            </a:r>
            <a:r>
              <a:rPr lang="en" u="sng">
                <a:solidFill>
                  <a:schemeClr val="accent1"/>
                </a:solidFill>
                <a:hlinkClick r:id="rId3"/>
              </a:rPr>
              <a:t>other tools</a:t>
            </a:r>
            <a:endParaRPr u="sng">
              <a:solidFill>
                <a:schemeClr val="accent1"/>
              </a:solidFill>
              <a:hlinkClick r:id="rId4"/>
            </a:endParaRPr>
          </a:p>
          <a:p>
            <a:pPr indent="-273050" lvl="0" marL="457200" rtl="0" algn="l">
              <a:lnSpc>
                <a:spcPct val="120000"/>
              </a:lnSpc>
              <a:spcBef>
                <a:spcPts val="0"/>
              </a:spcBef>
              <a:spcAft>
                <a:spcPts val="0"/>
              </a:spcAft>
              <a:buClr>
                <a:srgbClr val="434343"/>
              </a:buClr>
              <a:buSzPts val="700"/>
              <a:buChar char="●"/>
            </a:pPr>
            <a:r>
              <a:rPr lang="en">
                <a:solidFill>
                  <a:srgbClr val="434343"/>
                </a:solidFill>
              </a:rPr>
              <a:t>5 GB of </a:t>
            </a:r>
            <a:r>
              <a:rPr lang="en" u="sng">
                <a:solidFill>
                  <a:schemeClr val="accent1"/>
                </a:solidFill>
                <a:hlinkClick r:id="rId5"/>
              </a:rPr>
              <a:t>persistent disk storage</a:t>
            </a:r>
            <a:endParaRPr>
              <a:solidFill>
                <a:schemeClr val="accent1"/>
              </a:solidFill>
              <a:highlight>
                <a:srgbClr val="FFFFFF"/>
              </a:highlight>
            </a:endParaRPr>
          </a:p>
          <a:p>
            <a:pPr indent="0" lvl="0" marL="0" rtl="0" algn="l">
              <a:lnSpc>
                <a:spcPct val="120000"/>
              </a:lnSpc>
              <a:spcBef>
                <a:spcPts val="1000"/>
              </a:spcBef>
              <a:spcAft>
                <a:spcPts val="1000"/>
              </a:spcAft>
              <a:buNone/>
            </a:pPr>
            <a:r>
              <a:rPr lang="en">
                <a:solidFill>
                  <a:srgbClr val="434343"/>
                </a:solidFill>
                <a:highlight>
                  <a:srgbClr val="FFFFFF"/>
                </a:highlight>
              </a:rPr>
              <a:t>Cloud Shell provides command-line access to a virtual machine instance in a terminal window that opens in the web console.</a:t>
            </a:r>
            <a:endParaRPr>
              <a:solidFill>
                <a:srgbClr val="434343"/>
              </a:solidFill>
            </a:endParaRPr>
          </a:p>
        </p:txBody>
      </p:sp>
      <p:sp>
        <p:nvSpPr>
          <p:cNvPr id="1677" name="Google Shape;1677;p4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Cloud Shell and gcloud</a:t>
            </a:r>
            <a:endParaRPr/>
          </a:p>
        </p:txBody>
      </p:sp>
      <p:pic>
        <p:nvPicPr>
          <p:cNvPr id="1678" name="Google Shape;1678;p41"/>
          <p:cNvPicPr preferRelativeResize="0"/>
          <p:nvPr/>
        </p:nvPicPr>
        <p:blipFill>
          <a:blip r:embed="rId6">
            <a:alphaModFix/>
          </a:blip>
          <a:stretch>
            <a:fillRect/>
          </a:stretch>
        </p:blipFill>
        <p:spPr>
          <a:xfrm>
            <a:off x="5207050" y="2219400"/>
            <a:ext cx="3936950" cy="16863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2" name="Shape 1682"/>
        <p:cNvGrpSpPr/>
        <p:nvPr/>
      </p:nvGrpSpPr>
      <p:grpSpPr>
        <a:xfrm>
          <a:off x="0" y="0"/>
          <a:ext cx="0" cy="0"/>
          <a:chOff x="0" y="0"/>
          <a:chExt cx="0" cy="0"/>
        </a:xfrm>
      </p:grpSpPr>
      <p:sp>
        <p:nvSpPr>
          <p:cNvPr id="1683" name="Google Shape;1683;p42"/>
          <p:cNvSpPr txBox="1"/>
          <p:nvPr>
            <p:ph idx="1" type="body"/>
          </p:nvPr>
        </p:nvSpPr>
        <p:spPr>
          <a:xfrm>
            <a:off x="762025" y="2444984"/>
            <a:ext cx="5080200" cy="10575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Objectives</a:t>
            </a:r>
            <a:endParaRPr b="1" sz="1200">
              <a:solidFill>
                <a:srgbClr val="434343"/>
              </a:solidFill>
              <a:latin typeface="Google Sans"/>
              <a:ea typeface="Google Sans"/>
              <a:cs typeface="Google Sans"/>
              <a:sym typeface="Google Sans"/>
            </a:endParaRPr>
          </a:p>
          <a:p>
            <a:pPr indent="-273050" lvl="0" marL="457200" rtl="0" algn="l">
              <a:lnSpc>
                <a:spcPct val="160000"/>
              </a:lnSpc>
              <a:spcBef>
                <a:spcPts val="1000"/>
              </a:spcBef>
              <a:spcAft>
                <a:spcPts val="0"/>
              </a:spcAft>
              <a:buClr>
                <a:srgbClr val="434343"/>
              </a:buClr>
              <a:buSzPts val="700"/>
              <a:buChar char="●"/>
            </a:pPr>
            <a:r>
              <a:rPr lang="en">
                <a:solidFill>
                  <a:srgbClr val="434343"/>
                </a:solidFill>
              </a:rPr>
              <a:t>Connect to computing resources hosted on Google Cloud Platform.</a:t>
            </a:r>
            <a:endParaRPr>
              <a:solidFill>
                <a:srgbClr val="434343"/>
              </a:solidFill>
            </a:endParaRPr>
          </a:p>
          <a:p>
            <a:pPr indent="-273050" lvl="0" marL="457200" rtl="0" algn="l">
              <a:lnSpc>
                <a:spcPct val="160000"/>
              </a:lnSpc>
              <a:spcBef>
                <a:spcPts val="0"/>
              </a:spcBef>
              <a:spcAft>
                <a:spcPts val="0"/>
              </a:spcAft>
              <a:buClr>
                <a:srgbClr val="434343"/>
              </a:buClr>
              <a:buSzPts val="700"/>
              <a:buChar char="●"/>
            </a:pPr>
            <a:r>
              <a:rPr lang="en">
                <a:solidFill>
                  <a:srgbClr val="434343"/>
                </a:solidFill>
              </a:rPr>
              <a:t>Practice using </a:t>
            </a:r>
            <a:r>
              <a:rPr lang="en">
                <a:solidFill>
                  <a:srgbClr val="434343"/>
                </a:solidFill>
                <a:latin typeface="Roboto Mono"/>
                <a:ea typeface="Roboto Mono"/>
                <a:cs typeface="Roboto Mono"/>
                <a:sym typeface="Roboto Mono"/>
              </a:rPr>
              <a:t>gcloud</a:t>
            </a:r>
            <a:r>
              <a:rPr lang="en">
                <a:solidFill>
                  <a:srgbClr val="434343"/>
                </a:solidFill>
              </a:rPr>
              <a:t> commands.</a:t>
            </a:r>
            <a:endParaRPr b="1">
              <a:solidFill>
                <a:srgbClr val="434343"/>
              </a:solidFill>
            </a:endParaRPr>
          </a:p>
        </p:txBody>
      </p:sp>
      <p:sp>
        <p:nvSpPr>
          <p:cNvPr id="1684" name="Google Shape;1684;p42"/>
          <p:cNvSpPr txBox="1"/>
          <p:nvPr>
            <p:ph type="title"/>
          </p:nvPr>
        </p:nvSpPr>
        <p:spPr>
          <a:xfrm>
            <a:off x="761950" y="809375"/>
            <a:ext cx="5930400" cy="705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2: Getting started with Cloud Shell and gcloud (GCP Essentials Quest)</a:t>
            </a:r>
            <a:endParaRPr/>
          </a:p>
        </p:txBody>
      </p:sp>
      <p:pic>
        <p:nvPicPr>
          <p:cNvPr descr="Generic-GCP_256px.png" id="1685" name="Google Shape;1685;p42"/>
          <p:cNvPicPr preferRelativeResize="0"/>
          <p:nvPr/>
        </p:nvPicPr>
        <p:blipFill rotWithShape="1">
          <a:blip r:embed="rId3">
            <a:alphaModFix/>
          </a:blip>
          <a:srcRect b="5092" l="0" r="0" t="5092"/>
          <a:stretch/>
        </p:blipFill>
        <p:spPr>
          <a:xfrm>
            <a:off x="762025" y="1866700"/>
            <a:ext cx="392100" cy="363600"/>
          </a:xfrm>
          <a:prstGeom prst="rect">
            <a:avLst/>
          </a:prstGeom>
          <a:noFill/>
          <a:ln>
            <a:noFill/>
          </a:ln>
        </p:spPr>
      </p:pic>
      <p:sp>
        <p:nvSpPr>
          <p:cNvPr id="1686" name="Google Shape;1686;p42"/>
          <p:cNvSpPr txBox="1"/>
          <p:nvPr/>
        </p:nvSpPr>
        <p:spPr>
          <a:xfrm>
            <a:off x="1242074" y="1894450"/>
            <a:ext cx="1145400" cy="296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Cloud Shell</a:t>
            </a:r>
            <a:endParaRPr sz="1000">
              <a:solidFill>
                <a:srgbClr val="434343"/>
              </a:solidFill>
              <a:latin typeface="Roboto"/>
              <a:ea typeface="Roboto"/>
              <a:cs typeface="Roboto"/>
              <a:sym typeface="Roboto"/>
            </a:endParaRPr>
          </a:p>
        </p:txBody>
      </p:sp>
      <p:sp>
        <p:nvSpPr>
          <p:cNvPr id="1687" name="Google Shape;1687;p42"/>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2"/>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95" name="Google Shape;1695;p42"/>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a:off x="8387256" y="947918"/>
            <a:ext cx="33715" cy="12"/>
          </a:xfrm>
          <a:custGeom>
            <a:rect b="b" l="l" r="r" t="t"/>
            <a:pathLst>
              <a:path extrusionOk="0" fill="none" h="1" w="2873">
                <a:moveTo>
                  <a:pt x="2873" y="1"/>
                </a:moveTo>
                <a:lnTo>
                  <a:pt x="0" y="1"/>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99" name="Google Shape;1699;p42"/>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01" name="Google Shape;1701;p42"/>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2"/>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pic>
        <p:nvPicPr>
          <p:cNvPr id="1727" name="Google Shape;1727;p43"/>
          <p:cNvPicPr preferRelativeResize="0"/>
          <p:nvPr/>
        </p:nvPicPr>
        <p:blipFill>
          <a:blip r:embed="rId3">
            <a:alphaModFix/>
          </a:blip>
          <a:stretch>
            <a:fillRect/>
          </a:stretch>
        </p:blipFill>
        <p:spPr>
          <a:xfrm>
            <a:off x="3302055" y="1085383"/>
            <a:ext cx="5980999" cy="3614879"/>
          </a:xfrm>
          <a:prstGeom prst="rect">
            <a:avLst/>
          </a:prstGeom>
          <a:noFill/>
          <a:ln>
            <a:noFill/>
          </a:ln>
        </p:spPr>
      </p:pic>
      <p:sp>
        <p:nvSpPr>
          <p:cNvPr id="1728" name="Google Shape;1728;p43"/>
          <p:cNvSpPr txBox="1"/>
          <p:nvPr>
            <p:ph idx="1" type="body"/>
          </p:nvPr>
        </p:nvSpPr>
        <p:spPr>
          <a:xfrm>
            <a:off x="762025" y="1514225"/>
            <a:ext cx="2726400" cy="13164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lang="en">
                <a:solidFill>
                  <a:srgbClr val="434343"/>
                </a:solidFill>
              </a:rPr>
              <a:t>A solution marketplace containing pre-packaged, ready-to-deploy solutions </a:t>
            </a:r>
            <a:endParaRPr>
              <a:solidFill>
                <a:srgbClr val="434343"/>
              </a:solidFill>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Some offered by Google</a:t>
            </a:r>
            <a:endParaRPr>
              <a:solidFill>
                <a:srgbClr val="434343"/>
              </a:solidFill>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Others by third-party vendors</a:t>
            </a:r>
            <a:endParaRPr>
              <a:solidFill>
                <a:srgbClr val="434343"/>
              </a:solidFill>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You pay for the underlying GCP resource usage</a:t>
            </a:r>
            <a:endParaRPr>
              <a:solidFill>
                <a:srgbClr val="434343"/>
              </a:solidFill>
            </a:endParaRPr>
          </a:p>
          <a:p>
            <a:pPr indent="0" lvl="0" marL="0" rtl="0" algn="l">
              <a:lnSpc>
                <a:spcPct val="120000"/>
              </a:lnSpc>
              <a:spcBef>
                <a:spcPts val="500"/>
              </a:spcBef>
              <a:spcAft>
                <a:spcPts val="0"/>
              </a:spcAft>
              <a:buNone/>
            </a:pPr>
            <a:r>
              <a:t/>
            </a:r>
            <a:endParaRPr>
              <a:solidFill>
                <a:srgbClr val="434343"/>
              </a:solidFill>
            </a:endParaRPr>
          </a:p>
          <a:p>
            <a:pPr indent="0" lvl="0" marL="0" rtl="0" algn="l">
              <a:lnSpc>
                <a:spcPct val="120000"/>
              </a:lnSpc>
              <a:spcBef>
                <a:spcPts val="500"/>
              </a:spcBef>
              <a:spcAft>
                <a:spcPts val="500"/>
              </a:spcAft>
              <a:buNone/>
            </a:pPr>
            <a:r>
              <a:t/>
            </a:r>
            <a:endParaRPr>
              <a:solidFill>
                <a:srgbClr val="434343"/>
              </a:solidFill>
            </a:endParaRPr>
          </a:p>
        </p:txBody>
      </p:sp>
      <p:sp>
        <p:nvSpPr>
          <p:cNvPr id="1729" name="Google Shape;1729;p43"/>
          <p:cNvSpPr txBox="1"/>
          <p:nvPr>
            <p:ph type="title"/>
          </p:nvPr>
        </p:nvSpPr>
        <p:spPr>
          <a:xfrm>
            <a:off x="761950" y="8093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Cloud Launcher</a:t>
            </a:r>
            <a:endParaRPr/>
          </a:p>
        </p:txBody>
      </p:sp>
      <p:pic>
        <p:nvPicPr>
          <p:cNvPr id="1730" name="Google Shape;1730;p43"/>
          <p:cNvPicPr preferRelativeResize="0"/>
          <p:nvPr/>
        </p:nvPicPr>
        <p:blipFill rotWithShape="1">
          <a:blip r:embed="rId4">
            <a:alphaModFix/>
          </a:blip>
          <a:srcRect b="0" l="0" r="2553" t="0"/>
          <a:stretch/>
        </p:blipFill>
        <p:spPr>
          <a:xfrm>
            <a:off x="4269450" y="1532950"/>
            <a:ext cx="4002177" cy="2434374"/>
          </a:xfrm>
          <a:prstGeom prst="rect">
            <a:avLst/>
          </a:prstGeom>
          <a:noFill/>
          <a:ln>
            <a:noFill/>
          </a:ln>
        </p:spPr>
      </p:pic>
      <p:grpSp>
        <p:nvGrpSpPr>
          <p:cNvPr id="1731" name="Google Shape;1731;p43"/>
          <p:cNvGrpSpPr/>
          <p:nvPr/>
        </p:nvGrpSpPr>
        <p:grpSpPr>
          <a:xfrm>
            <a:off x="3669042" y="3276390"/>
            <a:ext cx="536024" cy="567561"/>
            <a:chOff x="3793636" y="13489"/>
            <a:chExt cx="403390" cy="427348"/>
          </a:xfrm>
        </p:grpSpPr>
        <p:sp>
          <p:nvSpPr>
            <p:cNvPr id="1732" name="Google Shape;1732;p43"/>
            <p:cNvSpPr/>
            <p:nvPr/>
          </p:nvSpPr>
          <p:spPr>
            <a:xfrm>
              <a:off x="3878446" y="13489"/>
              <a:ext cx="230767" cy="230164"/>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1143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4015407" y="214869"/>
              <a:ext cx="181618" cy="225967"/>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4055855" y="266713"/>
              <a:ext cx="105509" cy="140862"/>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3793636" y="214869"/>
              <a:ext cx="176524" cy="225967"/>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4084471" y="243717"/>
              <a:ext cx="22046" cy="11023"/>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4114897" y="243422"/>
              <a:ext cx="21892" cy="11023"/>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43"/>
          <p:cNvGrpSpPr/>
          <p:nvPr/>
        </p:nvGrpSpPr>
        <p:grpSpPr>
          <a:xfrm>
            <a:off x="8153154" y="1085384"/>
            <a:ext cx="515374" cy="538173"/>
            <a:chOff x="769039" y="2882687"/>
            <a:chExt cx="348839" cy="364122"/>
          </a:xfrm>
        </p:grpSpPr>
        <p:sp>
          <p:nvSpPr>
            <p:cNvPr id="1739" name="Google Shape;1739;p43"/>
            <p:cNvSpPr/>
            <p:nvPr/>
          </p:nvSpPr>
          <p:spPr>
            <a:xfrm>
              <a:off x="1036045" y="2958501"/>
              <a:ext cx="81833" cy="163640"/>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792702" y="2882687"/>
              <a:ext cx="264337" cy="364122"/>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858931" y="3105947"/>
              <a:ext cx="25485" cy="25485"/>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3"/>
            <p:cNvSpPr/>
            <p:nvPr/>
          </p:nvSpPr>
          <p:spPr>
            <a:xfrm>
              <a:off x="815480" y="3105947"/>
              <a:ext cx="25485" cy="25485"/>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3"/>
            <p:cNvSpPr/>
            <p:nvPr/>
          </p:nvSpPr>
          <p:spPr>
            <a:xfrm>
              <a:off x="769039" y="2981882"/>
              <a:ext cx="211287" cy="171725"/>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1905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3"/>
            <p:cNvSpPr/>
            <p:nvPr/>
          </p:nvSpPr>
          <p:spPr>
            <a:xfrm>
              <a:off x="949143" y="2983679"/>
              <a:ext cx="36868" cy="13"/>
            </a:xfrm>
            <a:custGeom>
              <a:rect b="b" l="l" r="r" t="t"/>
              <a:pathLst>
                <a:path extrusionOk="0" fill="none" h="1" w="2873">
                  <a:moveTo>
                    <a:pt x="2873" y="1"/>
                  </a:moveTo>
                  <a:lnTo>
                    <a:pt x="0" y="1"/>
                  </a:lnTo>
                </a:path>
              </a:pathLst>
            </a:custGeom>
            <a:noFill/>
            <a:ln cap="flat" cmpd="sng" w="1905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44"/>
          <p:cNvSpPr txBox="1"/>
          <p:nvPr/>
        </p:nvSpPr>
        <p:spPr>
          <a:xfrm>
            <a:off x="761950" y="809575"/>
            <a:ext cx="29481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Break</a:t>
            </a:r>
            <a:endParaRPr sz="2400">
              <a:solidFill>
                <a:srgbClr val="3C4043"/>
              </a:solidFill>
              <a:latin typeface="Google Sans Medium"/>
              <a:ea typeface="Google Sans Medium"/>
              <a:cs typeface="Google Sans Medium"/>
              <a:sym typeface="Google Sans Medium"/>
            </a:endParaRPr>
          </a:p>
        </p:txBody>
      </p:sp>
      <p:sp>
        <p:nvSpPr>
          <p:cNvPr id="1750" name="Google Shape;1750;p44"/>
          <p:cNvSpPr txBox="1"/>
          <p:nvPr/>
        </p:nvSpPr>
        <p:spPr>
          <a:xfrm>
            <a:off x="761950" y="1514275"/>
            <a:ext cx="2540100" cy="1565100"/>
          </a:xfrm>
          <a:prstGeom prst="rect">
            <a:avLst/>
          </a:prstGeom>
          <a:noFill/>
          <a:ln>
            <a:noFill/>
          </a:ln>
        </p:spPr>
        <p:txBody>
          <a:bodyPr anchorCtr="0" anchor="t" bIns="0" lIns="0" spcFirstLastPara="1" rIns="228600" wrap="square" tIns="0">
            <a:noAutofit/>
          </a:bodyPr>
          <a:lstStyle/>
          <a:p>
            <a:pPr indent="0" lvl="0" marL="0" rtl="0" algn="l">
              <a:lnSpc>
                <a:spcPct val="120000"/>
              </a:lnSpc>
              <a:spcBef>
                <a:spcPts val="0"/>
              </a:spcBef>
              <a:spcAft>
                <a:spcPts val="0"/>
              </a:spcAft>
              <a:buNone/>
            </a:pPr>
            <a:r>
              <a:rPr lang="en" sz="1300">
                <a:solidFill>
                  <a:srgbClr val="3C4043"/>
                </a:solidFill>
                <a:latin typeface="Google Sans"/>
                <a:ea typeface="Google Sans"/>
                <a:cs typeface="Google Sans"/>
                <a:sym typeface="Google Sans"/>
              </a:rPr>
              <a:t>Wow, you have done a lot in the Cloud in a short amount of time! You’ve earned a break.</a:t>
            </a:r>
            <a:endParaRPr sz="1300">
              <a:solidFill>
                <a:srgbClr val="3C4043"/>
              </a:solidFill>
              <a:latin typeface="Google Sans"/>
              <a:ea typeface="Google Sans"/>
              <a:cs typeface="Google Sans"/>
              <a:sym typeface="Google Sans"/>
            </a:endParaRPr>
          </a:p>
          <a:p>
            <a:pPr indent="0" lvl="0" marL="0" rtl="0" algn="l">
              <a:lnSpc>
                <a:spcPct val="120000"/>
              </a:lnSpc>
              <a:spcBef>
                <a:spcPts val="1000"/>
              </a:spcBef>
              <a:spcAft>
                <a:spcPts val="1000"/>
              </a:spcAft>
              <a:buNone/>
            </a:pPr>
            <a:r>
              <a:rPr lang="en" sz="1300">
                <a:solidFill>
                  <a:srgbClr val="3C4043"/>
                </a:solidFill>
                <a:latin typeface="Google Sans"/>
                <a:ea typeface="Google Sans"/>
                <a:cs typeface="Google Sans"/>
                <a:sym typeface="Google Sans"/>
              </a:rPr>
              <a:t>Share with fellow attendees what you found hard or easy in the labs so far.</a:t>
            </a:r>
            <a:endParaRPr sz="1300">
              <a:solidFill>
                <a:srgbClr val="3C4043"/>
              </a:solidFill>
              <a:latin typeface="Google Sans"/>
              <a:ea typeface="Google Sans"/>
              <a:cs typeface="Google Sans"/>
              <a:sym typeface="Google Sans"/>
            </a:endParaRPr>
          </a:p>
        </p:txBody>
      </p:sp>
      <p:sp>
        <p:nvSpPr>
          <p:cNvPr id="1751" name="Google Shape;1751;p44"/>
          <p:cNvSpPr/>
          <p:nvPr/>
        </p:nvSpPr>
        <p:spPr>
          <a:xfrm>
            <a:off x="3937050" y="304800"/>
            <a:ext cx="1905000" cy="4361700"/>
          </a:xfrm>
          <a:prstGeom prst="rect">
            <a:avLst/>
          </a:pr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a:off x="4572000" y="304800"/>
            <a:ext cx="1974900" cy="436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utterstock_604204226.jpg" id="1753" name="Google Shape;1753;p44"/>
          <p:cNvPicPr preferRelativeResize="0"/>
          <p:nvPr/>
        </p:nvPicPr>
        <p:blipFill rotWithShape="1">
          <a:blip r:embed="rId3">
            <a:alphaModFix/>
          </a:blip>
          <a:srcRect b="12441" l="5735" r="33049" t="0"/>
          <a:stretch/>
        </p:blipFill>
        <p:spPr>
          <a:xfrm>
            <a:off x="4572000" y="-27975"/>
            <a:ext cx="4572000" cy="4361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Google Shape;1758;p45"/>
          <p:cNvSpPr txBox="1"/>
          <p:nvPr>
            <p:ph idx="1" type="body"/>
          </p:nvPr>
        </p:nvSpPr>
        <p:spPr>
          <a:xfrm>
            <a:off x="574525" y="1514225"/>
            <a:ext cx="2727600" cy="1878000"/>
          </a:xfrm>
          <a:prstGeom prst="rect">
            <a:avLst/>
          </a:prstGeom>
        </p:spPr>
        <p:txBody>
          <a:bodyPr anchorCtr="0" anchor="t" bIns="0" lIns="0" spcFirstLastPara="1" rIns="228600" wrap="square" tIns="0">
            <a:noAutofit/>
          </a:bodyPr>
          <a:lstStyle/>
          <a:p>
            <a:pPr indent="-273050" lvl="0" marL="457200" rtl="0" algn="l">
              <a:spcBef>
                <a:spcPts val="0"/>
              </a:spcBef>
              <a:spcAft>
                <a:spcPts val="0"/>
              </a:spcAft>
              <a:buSzPts val="700"/>
              <a:buChar char="●"/>
            </a:pPr>
            <a:r>
              <a:rPr lang="en"/>
              <a:t>Persistent disks are of the following types: Standard, SSD, or local SSD.</a:t>
            </a:r>
            <a:endParaRPr/>
          </a:p>
          <a:p>
            <a:pPr indent="-273050" lvl="0" marL="457200" rtl="0" algn="l">
              <a:spcBef>
                <a:spcPts val="1000"/>
              </a:spcBef>
              <a:spcAft>
                <a:spcPts val="0"/>
              </a:spcAft>
              <a:buSzPts val="700"/>
              <a:buChar char="●"/>
            </a:pPr>
            <a:r>
              <a:rPr lang="en"/>
              <a:t>Standard and SSD persistent disks scale in performance for each GB of space allocated.</a:t>
            </a:r>
            <a:endParaRPr/>
          </a:p>
          <a:p>
            <a:pPr indent="-273050" lvl="0" marL="457200" rtl="0" algn="l">
              <a:spcBef>
                <a:spcPts val="1000"/>
              </a:spcBef>
              <a:spcAft>
                <a:spcPts val="0"/>
              </a:spcAft>
              <a:buSzPts val="700"/>
              <a:buChar char="●"/>
            </a:pPr>
            <a:r>
              <a:rPr lang="en"/>
              <a:t>You can resize disks, migrate instances with no downtime.</a:t>
            </a:r>
            <a:endParaRPr/>
          </a:p>
          <a:p>
            <a:pPr indent="0" lvl="0" marL="0" rtl="0" algn="l">
              <a:spcBef>
                <a:spcPts val="1000"/>
              </a:spcBef>
              <a:spcAft>
                <a:spcPts val="1000"/>
              </a:spcAft>
              <a:buNone/>
            </a:pPr>
            <a:r>
              <a:t/>
            </a:r>
            <a:endParaRPr/>
          </a:p>
        </p:txBody>
      </p:sp>
      <p:sp>
        <p:nvSpPr>
          <p:cNvPr id="1759" name="Google Shape;1759;p4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Persistent Disk</a:t>
            </a:r>
            <a:endParaRPr/>
          </a:p>
        </p:txBody>
      </p:sp>
      <p:pic>
        <p:nvPicPr>
          <p:cNvPr id="1760" name="Google Shape;1760;p45"/>
          <p:cNvPicPr preferRelativeResize="0"/>
          <p:nvPr/>
        </p:nvPicPr>
        <p:blipFill>
          <a:blip r:embed="rId3">
            <a:alphaModFix/>
          </a:blip>
          <a:stretch>
            <a:fillRect/>
          </a:stretch>
        </p:blipFill>
        <p:spPr>
          <a:xfrm>
            <a:off x="9525900" y="1712412"/>
            <a:ext cx="1803875" cy="1812026"/>
          </a:xfrm>
          <a:prstGeom prst="rect">
            <a:avLst/>
          </a:prstGeom>
          <a:noFill/>
          <a:ln>
            <a:noFill/>
          </a:ln>
        </p:spPr>
      </p:pic>
      <p:grpSp>
        <p:nvGrpSpPr>
          <p:cNvPr id="1761" name="Google Shape;1761;p45"/>
          <p:cNvGrpSpPr/>
          <p:nvPr/>
        </p:nvGrpSpPr>
        <p:grpSpPr>
          <a:xfrm>
            <a:off x="4571989" y="3133075"/>
            <a:ext cx="985481" cy="495989"/>
            <a:chOff x="4905502" y="3446364"/>
            <a:chExt cx="726060" cy="365423"/>
          </a:xfrm>
        </p:grpSpPr>
        <p:sp>
          <p:nvSpPr>
            <p:cNvPr id="1762" name="Google Shape;1762;p45"/>
            <p:cNvSpPr/>
            <p:nvPr/>
          </p:nvSpPr>
          <p:spPr>
            <a:xfrm>
              <a:off x="5012467" y="3446364"/>
              <a:ext cx="514960" cy="294426"/>
            </a:xfrm>
            <a:custGeom>
              <a:rect b="b" l="l" r="r" t="t"/>
              <a:pathLst>
                <a:path extrusionOk="0" h="13699" w="23960">
                  <a:moveTo>
                    <a:pt x="1777" y="1"/>
                  </a:moveTo>
                  <a:cubicBezTo>
                    <a:pt x="793" y="1"/>
                    <a:pt x="1" y="794"/>
                    <a:pt x="1" y="1763"/>
                  </a:cubicBezTo>
                  <a:lnTo>
                    <a:pt x="1" y="13698"/>
                  </a:lnTo>
                  <a:lnTo>
                    <a:pt x="23960" y="13698"/>
                  </a:lnTo>
                  <a:lnTo>
                    <a:pt x="23960" y="1763"/>
                  </a:lnTo>
                  <a:cubicBezTo>
                    <a:pt x="23960" y="794"/>
                    <a:pt x="23167" y="1"/>
                    <a:pt x="2219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5"/>
            <p:cNvSpPr/>
            <p:nvPr/>
          </p:nvSpPr>
          <p:spPr>
            <a:xfrm>
              <a:off x="4905502" y="3732566"/>
              <a:ext cx="726060" cy="79221"/>
            </a:xfrm>
            <a:custGeom>
              <a:rect b="b" l="l" r="r" t="t"/>
              <a:pathLst>
                <a:path extrusionOk="0" h="3686" w="33782">
                  <a:moveTo>
                    <a:pt x="1721" y="0"/>
                  </a:moveTo>
                  <a:cubicBezTo>
                    <a:pt x="764" y="0"/>
                    <a:pt x="1" y="773"/>
                    <a:pt x="1" y="1718"/>
                  </a:cubicBezTo>
                  <a:cubicBezTo>
                    <a:pt x="1" y="2658"/>
                    <a:pt x="764" y="3436"/>
                    <a:pt x="1718" y="3436"/>
                  </a:cubicBezTo>
                  <a:lnTo>
                    <a:pt x="32049" y="3685"/>
                  </a:lnTo>
                  <a:cubicBezTo>
                    <a:pt x="32058" y="3686"/>
                    <a:pt x="32067" y="3686"/>
                    <a:pt x="32076" y="3686"/>
                  </a:cubicBezTo>
                  <a:cubicBezTo>
                    <a:pt x="33018" y="3686"/>
                    <a:pt x="33782" y="2913"/>
                    <a:pt x="33782" y="1968"/>
                  </a:cubicBezTo>
                  <a:cubicBezTo>
                    <a:pt x="33782" y="1028"/>
                    <a:pt x="33018" y="250"/>
                    <a:pt x="32079" y="250"/>
                  </a:cubicBezTo>
                  <a:lnTo>
                    <a:pt x="1748" y="1"/>
                  </a:lnTo>
                  <a:cubicBezTo>
                    <a:pt x="1739" y="0"/>
                    <a:pt x="1730" y="0"/>
                    <a:pt x="172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5"/>
            <p:cNvSpPr/>
            <p:nvPr/>
          </p:nvSpPr>
          <p:spPr>
            <a:xfrm>
              <a:off x="5424530" y="3533777"/>
              <a:ext cx="28735" cy="28735"/>
            </a:xfrm>
            <a:custGeom>
              <a:rect b="b" l="l" r="r" t="t"/>
              <a:pathLst>
                <a:path extrusionOk="0" h="1337" w="1337">
                  <a:moveTo>
                    <a:pt x="676" y="1"/>
                  </a:moveTo>
                  <a:cubicBezTo>
                    <a:pt x="295" y="1"/>
                    <a:pt x="1" y="294"/>
                    <a:pt x="1" y="661"/>
                  </a:cubicBezTo>
                  <a:cubicBezTo>
                    <a:pt x="1" y="1028"/>
                    <a:pt x="295" y="1337"/>
                    <a:pt x="676" y="1337"/>
                  </a:cubicBezTo>
                  <a:cubicBezTo>
                    <a:pt x="1043" y="1337"/>
                    <a:pt x="1337" y="1028"/>
                    <a:pt x="1337" y="661"/>
                  </a:cubicBezTo>
                  <a:cubicBezTo>
                    <a:pt x="1337" y="294"/>
                    <a:pt x="1043" y="1"/>
                    <a:pt x="67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5"/>
            <p:cNvSpPr/>
            <p:nvPr/>
          </p:nvSpPr>
          <p:spPr>
            <a:xfrm>
              <a:off x="5361430" y="3533777"/>
              <a:ext cx="28735" cy="28735"/>
            </a:xfrm>
            <a:custGeom>
              <a:rect b="b" l="l" r="r" t="t"/>
              <a:pathLst>
                <a:path extrusionOk="0" h="1337" w="1337">
                  <a:moveTo>
                    <a:pt x="661" y="1"/>
                  </a:moveTo>
                  <a:cubicBezTo>
                    <a:pt x="294" y="1"/>
                    <a:pt x="1" y="294"/>
                    <a:pt x="1" y="661"/>
                  </a:cubicBezTo>
                  <a:cubicBezTo>
                    <a:pt x="1" y="1028"/>
                    <a:pt x="294" y="1337"/>
                    <a:pt x="661" y="1337"/>
                  </a:cubicBezTo>
                  <a:cubicBezTo>
                    <a:pt x="1028" y="1337"/>
                    <a:pt x="1337" y="1028"/>
                    <a:pt x="1337" y="661"/>
                  </a:cubicBezTo>
                  <a:cubicBezTo>
                    <a:pt x="1337" y="294"/>
                    <a:pt x="1028" y="1"/>
                    <a:pt x="66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5"/>
            <p:cNvSpPr/>
            <p:nvPr/>
          </p:nvSpPr>
          <p:spPr>
            <a:xfrm>
              <a:off x="5275291" y="3593420"/>
              <a:ext cx="211443" cy="14851"/>
            </a:xfrm>
            <a:custGeom>
              <a:rect b="b" l="l" r="r" t="t"/>
              <a:pathLst>
                <a:path extrusionOk="0" h="691" w="9838">
                  <a:moveTo>
                    <a:pt x="1" y="0"/>
                  </a:moveTo>
                  <a:lnTo>
                    <a:pt x="1" y="690"/>
                  </a:lnTo>
                  <a:lnTo>
                    <a:pt x="9837" y="690"/>
                  </a:lnTo>
                  <a:lnTo>
                    <a:pt x="983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5"/>
            <p:cNvSpPr/>
            <p:nvPr/>
          </p:nvSpPr>
          <p:spPr>
            <a:xfrm>
              <a:off x="5275291" y="3605413"/>
              <a:ext cx="66283" cy="59964"/>
            </a:xfrm>
            <a:custGeom>
              <a:rect b="b" l="l" r="r" t="t"/>
              <a:pathLst>
                <a:path extrusionOk="0" h="2790" w="3084">
                  <a:moveTo>
                    <a:pt x="3084" y="0"/>
                  </a:moveTo>
                  <a:lnTo>
                    <a:pt x="1" y="30"/>
                  </a:lnTo>
                  <a:cubicBezTo>
                    <a:pt x="16" y="778"/>
                    <a:pt x="353" y="1483"/>
                    <a:pt x="911" y="1982"/>
                  </a:cubicBezTo>
                  <a:cubicBezTo>
                    <a:pt x="1513" y="2496"/>
                    <a:pt x="2291" y="2790"/>
                    <a:pt x="3084" y="2790"/>
                  </a:cubicBezTo>
                  <a:lnTo>
                    <a:pt x="308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5"/>
            <p:cNvSpPr/>
            <p:nvPr/>
          </p:nvSpPr>
          <p:spPr>
            <a:xfrm>
              <a:off x="5334931" y="3604145"/>
              <a:ext cx="64714" cy="60910"/>
            </a:xfrm>
            <a:custGeom>
              <a:rect b="b" l="l" r="r" t="t"/>
              <a:pathLst>
                <a:path extrusionOk="0" h="2834" w="3011">
                  <a:moveTo>
                    <a:pt x="1" y="0"/>
                  </a:moveTo>
                  <a:lnTo>
                    <a:pt x="1" y="2834"/>
                  </a:lnTo>
                  <a:lnTo>
                    <a:pt x="3010" y="2834"/>
                  </a:lnTo>
                  <a:lnTo>
                    <a:pt x="3010"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69" name="Google Shape;1769;p45"/>
          <p:cNvPicPr preferRelativeResize="0"/>
          <p:nvPr/>
        </p:nvPicPr>
        <p:blipFill>
          <a:blip r:embed="rId4">
            <a:alphaModFix/>
          </a:blip>
          <a:stretch>
            <a:fillRect/>
          </a:stretch>
        </p:blipFill>
        <p:spPr>
          <a:xfrm>
            <a:off x="5842148" y="3392225"/>
            <a:ext cx="912614" cy="236375"/>
          </a:xfrm>
          <a:prstGeom prst="rect">
            <a:avLst/>
          </a:prstGeom>
          <a:noFill/>
          <a:ln>
            <a:noFill/>
          </a:ln>
        </p:spPr>
      </p:pic>
      <p:pic>
        <p:nvPicPr>
          <p:cNvPr id="1770" name="Google Shape;1770;p45"/>
          <p:cNvPicPr preferRelativeResize="0"/>
          <p:nvPr/>
        </p:nvPicPr>
        <p:blipFill>
          <a:blip r:embed="rId4">
            <a:alphaModFix/>
          </a:blip>
          <a:stretch>
            <a:fillRect/>
          </a:stretch>
        </p:blipFill>
        <p:spPr>
          <a:xfrm>
            <a:off x="5842148" y="3133075"/>
            <a:ext cx="912614" cy="236375"/>
          </a:xfrm>
          <a:prstGeom prst="rect">
            <a:avLst/>
          </a:prstGeom>
          <a:noFill/>
          <a:ln>
            <a:noFill/>
          </a:ln>
        </p:spPr>
      </p:pic>
      <p:pic>
        <p:nvPicPr>
          <p:cNvPr id="1771" name="Google Shape;1771;p45"/>
          <p:cNvPicPr preferRelativeResize="0"/>
          <p:nvPr/>
        </p:nvPicPr>
        <p:blipFill>
          <a:blip r:embed="rId4">
            <a:alphaModFix/>
          </a:blip>
          <a:stretch>
            <a:fillRect/>
          </a:stretch>
        </p:blipFill>
        <p:spPr>
          <a:xfrm>
            <a:off x="5842148" y="2873925"/>
            <a:ext cx="912614" cy="236375"/>
          </a:xfrm>
          <a:prstGeom prst="rect">
            <a:avLst/>
          </a:prstGeom>
          <a:noFill/>
          <a:ln>
            <a:noFill/>
          </a:ln>
        </p:spPr>
      </p:pic>
      <p:pic>
        <p:nvPicPr>
          <p:cNvPr id="1772" name="Google Shape;1772;p45"/>
          <p:cNvPicPr preferRelativeResize="0"/>
          <p:nvPr/>
        </p:nvPicPr>
        <p:blipFill>
          <a:blip r:embed="rId4">
            <a:alphaModFix/>
          </a:blip>
          <a:stretch>
            <a:fillRect/>
          </a:stretch>
        </p:blipFill>
        <p:spPr>
          <a:xfrm>
            <a:off x="5842148" y="2614775"/>
            <a:ext cx="912614" cy="236375"/>
          </a:xfrm>
          <a:prstGeom prst="rect">
            <a:avLst/>
          </a:prstGeom>
          <a:noFill/>
          <a:ln>
            <a:noFill/>
          </a:ln>
        </p:spPr>
      </p:pic>
      <p:pic>
        <p:nvPicPr>
          <p:cNvPr id="1773" name="Google Shape;1773;p45"/>
          <p:cNvPicPr preferRelativeResize="0"/>
          <p:nvPr/>
        </p:nvPicPr>
        <p:blipFill>
          <a:blip r:embed="rId4">
            <a:alphaModFix/>
          </a:blip>
          <a:stretch>
            <a:fillRect/>
          </a:stretch>
        </p:blipFill>
        <p:spPr>
          <a:xfrm>
            <a:off x="6674948" y="3392225"/>
            <a:ext cx="912614" cy="236375"/>
          </a:xfrm>
          <a:prstGeom prst="rect">
            <a:avLst/>
          </a:prstGeom>
          <a:noFill/>
          <a:ln>
            <a:noFill/>
          </a:ln>
        </p:spPr>
      </p:pic>
      <p:pic>
        <p:nvPicPr>
          <p:cNvPr id="1774" name="Google Shape;1774;p45"/>
          <p:cNvPicPr preferRelativeResize="0"/>
          <p:nvPr/>
        </p:nvPicPr>
        <p:blipFill>
          <a:blip r:embed="rId4">
            <a:alphaModFix/>
          </a:blip>
          <a:stretch>
            <a:fillRect/>
          </a:stretch>
        </p:blipFill>
        <p:spPr>
          <a:xfrm>
            <a:off x="6674948" y="3133075"/>
            <a:ext cx="912614" cy="236375"/>
          </a:xfrm>
          <a:prstGeom prst="rect">
            <a:avLst/>
          </a:prstGeom>
          <a:noFill/>
          <a:ln>
            <a:noFill/>
          </a:ln>
        </p:spPr>
      </p:pic>
      <p:pic>
        <p:nvPicPr>
          <p:cNvPr id="1775" name="Google Shape;1775;p45"/>
          <p:cNvPicPr preferRelativeResize="0"/>
          <p:nvPr/>
        </p:nvPicPr>
        <p:blipFill>
          <a:blip r:embed="rId4">
            <a:alphaModFix/>
          </a:blip>
          <a:stretch>
            <a:fillRect/>
          </a:stretch>
        </p:blipFill>
        <p:spPr>
          <a:xfrm>
            <a:off x="6674948" y="2873925"/>
            <a:ext cx="912614" cy="236375"/>
          </a:xfrm>
          <a:prstGeom prst="rect">
            <a:avLst/>
          </a:prstGeom>
          <a:noFill/>
          <a:ln>
            <a:noFill/>
          </a:ln>
        </p:spPr>
      </p:pic>
      <p:pic>
        <p:nvPicPr>
          <p:cNvPr id="1776" name="Google Shape;1776;p45"/>
          <p:cNvPicPr preferRelativeResize="0"/>
          <p:nvPr/>
        </p:nvPicPr>
        <p:blipFill>
          <a:blip r:embed="rId4">
            <a:alphaModFix/>
          </a:blip>
          <a:stretch>
            <a:fillRect/>
          </a:stretch>
        </p:blipFill>
        <p:spPr>
          <a:xfrm>
            <a:off x="6674948" y="2614775"/>
            <a:ext cx="912614" cy="236375"/>
          </a:xfrm>
          <a:prstGeom prst="rect">
            <a:avLst/>
          </a:prstGeom>
          <a:noFill/>
          <a:ln>
            <a:noFill/>
          </a:ln>
        </p:spPr>
      </p:pic>
      <p:pic>
        <p:nvPicPr>
          <p:cNvPr id="1777" name="Google Shape;1777;p45"/>
          <p:cNvPicPr preferRelativeResize="0"/>
          <p:nvPr/>
        </p:nvPicPr>
        <p:blipFill>
          <a:blip r:embed="rId4">
            <a:alphaModFix/>
          </a:blip>
          <a:stretch>
            <a:fillRect/>
          </a:stretch>
        </p:blipFill>
        <p:spPr>
          <a:xfrm>
            <a:off x="6674948" y="2355625"/>
            <a:ext cx="912614" cy="236375"/>
          </a:xfrm>
          <a:prstGeom prst="rect">
            <a:avLst/>
          </a:prstGeom>
          <a:noFill/>
          <a:ln>
            <a:noFill/>
          </a:ln>
        </p:spPr>
      </p:pic>
      <p:pic>
        <p:nvPicPr>
          <p:cNvPr id="1778" name="Google Shape;1778;p45"/>
          <p:cNvPicPr preferRelativeResize="0"/>
          <p:nvPr/>
        </p:nvPicPr>
        <p:blipFill>
          <a:blip r:embed="rId4">
            <a:alphaModFix/>
          </a:blip>
          <a:stretch>
            <a:fillRect/>
          </a:stretch>
        </p:blipFill>
        <p:spPr>
          <a:xfrm>
            <a:off x="6674948" y="2096475"/>
            <a:ext cx="912614" cy="236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Google Shape;1783;p46"/>
          <p:cNvSpPr/>
          <p:nvPr/>
        </p:nvSpPr>
        <p:spPr>
          <a:xfrm>
            <a:off x="5074550" y="2525925"/>
            <a:ext cx="4069500" cy="11031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6"/>
          <p:cNvSpPr txBox="1"/>
          <p:nvPr>
            <p:ph idx="1" type="body"/>
          </p:nvPr>
        </p:nvSpPr>
        <p:spPr>
          <a:xfrm>
            <a:off x="761825" y="2443029"/>
            <a:ext cx="2823900" cy="11394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b="1" lang="en">
                <a:solidFill>
                  <a:srgbClr val="434343"/>
                </a:solidFill>
                <a:latin typeface="Google Sans"/>
                <a:ea typeface="Google Sans"/>
                <a:cs typeface="Google Sans"/>
                <a:sym typeface="Google Sans"/>
              </a:rPr>
              <a:t>Objectives</a:t>
            </a:r>
            <a:endParaRPr b="1">
              <a:solidFill>
                <a:srgbClr val="434343"/>
              </a:solidFill>
              <a:latin typeface="Google Sans"/>
              <a:ea typeface="Google Sans"/>
              <a:cs typeface="Google Sans"/>
              <a:sym typeface="Google Sans"/>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Launch a common web stack (Nginx) with Cloud Launcher</a:t>
            </a:r>
            <a:endParaRPr>
              <a:solidFill>
                <a:srgbClr val="434343"/>
              </a:solidFill>
            </a:endParaRPr>
          </a:p>
          <a:p>
            <a:pPr indent="-273050" lvl="0" marL="457200" rtl="0" algn="l">
              <a:lnSpc>
                <a:spcPct val="120000"/>
              </a:lnSpc>
              <a:spcBef>
                <a:spcPts val="500"/>
              </a:spcBef>
              <a:spcAft>
                <a:spcPts val="500"/>
              </a:spcAft>
              <a:buClr>
                <a:srgbClr val="434343"/>
              </a:buClr>
              <a:buSzPts val="700"/>
              <a:buChar char="●"/>
            </a:pPr>
            <a:r>
              <a:rPr lang="en">
                <a:solidFill>
                  <a:srgbClr val="434343"/>
                </a:solidFill>
              </a:rPr>
              <a:t>Verify your deployment</a:t>
            </a:r>
            <a:endParaRPr b="1">
              <a:solidFill>
                <a:srgbClr val="434343"/>
              </a:solidFill>
            </a:endParaRPr>
          </a:p>
        </p:txBody>
      </p:sp>
      <p:sp>
        <p:nvSpPr>
          <p:cNvPr id="1785" name="Google Shape;1785;p46"/>
          <p:cNvSpPr txBox="1"/>
          <p:nvPr>
            <p:ph type="title"/>
          </p:nvPr>
        </p:nvSpPr>
        <p:spPr>
          <a:xfrm>
            <a:off x="761950" y="809575"/>
            <a:ext cx="3992100" cy="1057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3: Provision Services with Cloud Launcher (GCP Essentials Quest)</a:t>
            </a:r>
            <a:endParaRPr/>
          </a:p>
        </p:txBody>
      </p:sp>
      <p:pic>
        <p:nvPicPr>
          <p:cNvPr id="1786" name="Google Shape;1786;p46"/>
          <p:cNvPicPr preferRelativeResize="0"/>
          <p:nvPr/>
        </p:nvPicPr>
        <p:blipFill>
          <a:blip r:embed="rId3">
            <a:alphaModFix/>
          </a:blip>
          <a:stretch>
            <a:fillRect/>
          </a:stretch>
        </p:blipFill>
        <p:spPr>
          <a:xfrm flipH="1">
            <a:off x="9315133" y="1176407"/>
            <a:ext cx="2985793" cy="2100000"/>
          </a:xfrm>
          <a:prstGeom prst="rect">
            <a:avLst/>
          </a:prstGeom>
          <a:noFill/>
          <a:ln>
            <a:noFill/>
          </a:ln>
        </p:spPr>
      </p:pic>
      <p:sp>
        <p:nvSpPr>
          <p:cNvPr id="1787" name="Google Shape;1787;p46"/>
          <p:cNvSpPr txBox="1"/>
          <p:nvPr/>
        </p:nvSpPr>
        <p:spPr>
          <a:xfrm>
            <a:off x="10268875" y="548831"/>
            <a:ext cx="2038200" cy="74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Replace</a:t>
            </a:r>
            <a:endParaRPr sz="1200">
              <a:solidFill>
                <a:srgbClr val="FFFFFF"/>
              </a:solidFill>
              <a:latin typeface="Roboto"/>
              <a:ea typeface="Roboto"/>
              <a:cs typeface="Roboto"/>
              <a:sym typeface="Roboto"/>
            </a:endParaRPr>
          </a:p>
        </p:txBody>
      </p:sp>
      <p:pic>
        <p:nvPicPr>
          <p:cNvPr id="1788" name="Google Shape;1788;p46"/>
          <p:cNvPicPr preferRelativeResize="0"/>
          <p:nvPr/>
        </p:nvPicPr>
        <p:blipFill>
          <a:blip r:embed="rId4">
            <a:alphaModFix/>
          </a:blip>
          <a:stretch>
            <a:fillRect/>
          </a:stretch>
        </p:blipFill>
        <p:spPr>
          <a:xfrm>
            <a:off x="9198824" y="2651249"/>
            <a:ext cx="3353139" cy="3030525"/>
          </a:xfrm>
          <a:prstGeom prst="rect">
            <a:avLst/>
          </a:prstGeom>
          <a:noFill/>
          <a:ln>
            <a:noFill/>
          </a:ln>
        </p:spPr>
      </p:pic>
      <p:sp>
        <p:nvSpPr>
          <p:cNvPr id="1789" name="Google Shape;1789;p46"/>
          <p:cNvSpPr/>
          <p:nvPr/>
        </p:nvSpPr>
        <p:spPr>
          <a:xfrm>
            <a:off x="1811942" y="-1214573"/>
            <a:ext cx="360860" cy="328846"/>
          </a:xfrm>
          <a:custGeom>
            <a:rect b="b" l="l" r="r" t="t"/>
            <a:pathLst>
              <a:path extrusionOk="0" h="17955" w="19703">
                <a:moveTo>
                  <a:pt x="9852" y="0"/>
                </a:moveTo>
                <a:cubicBezTo>
                  <a:pt x="4405" y="0"/>
                  <a:pt x="1" y="4419"/>
                  <a:pt x="1" y="9866"/>
                </a:cubicBezTo>
                <a:lnTo>
                  <a:pt x="1" y="17955"/>
                </a:lnTo>
                <a:lnTo>
                  <a:pt x="3436" y="17955"/>
                </a:lnTo>
                <a:lnTo>
                  <a:pt x="3436" y="9866"/>
                </a:lnTo>
                <a:cubicBezTo>
                  <a:pt x="3436" y="6313"/>
                  <a:pt x="6299" y="3435"/>
                  <a:pt x="9852" y="3435"/>
                </a:cubicBezTo>
                <a:cubicBezTo>
                  <a:pt x="13404" y="3435"/>
                  <a:pt x="16282" y="6313"/>
                  <a:pt x="16282" y="9866"/>
                </a:cubicBezTo>
                <a:lnTo>
                  <a:pt x="16282" y="17705"/>
                </a:lnTo>
                <a:lnTo>
                  <a:pt x="19702" y="17705"/>
                </a:lnTo>
                <a:lnTo>
                  <a:pt x="19702" y="9866"/>
                </a:lnTo>
                <a:cubicBezTo>
                  <a:pt x="19702" y="4419"/>
                  <a:pt x="15298" y="0"/>
                  <a:pt x="985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6"/>
          <p:cNvSpPr/>
          <p:nvPr/>
        </p:nvSpPr>
        <p:spPr>
          <a:xfrm>
            <a:off x="2020330" y="-923383"/>
            <a:ext cx="234487" cy="292014"/>
          </a:xfrm>
          <a:custGeom>
            <a:rect b="b" l="l" r="r" t="t"/>
            <a:pathLst>
              <a:path extrusionOk="0" h="15944" w="12803">
                <a:moveTo>
                  <a:pt x="2232" y="0"/>
                </a:moveTo>
                <a:cubicBezTo>
                  <a:pt x="999" y="0"/>
                  <a:pt x="0" y="999"/>
                  <a:pt x="0" y="2232"/>
                </a:cubicBezTo>
                <a:lnTo>
                  <a:pt x="0" y="13727"/>
                </a:lnTo>
                <a:cubicBezTo>
                  <a:pt x="0" y="14960"/>
                  <a:pt x="999" y="15944"/>
                  <a:pt x="2232" y="15944"/>
                </a:cubicBezTo>
                <a:lnTo>
                  <a:pt x="10571" y="15944"/>
                </a:lnTo>
                <a:cubicBezTo>
                  <a:pt x="11804" y="15944"/>
                  <a:pt x="12802" y="14960"/>
                  <a:pt x="12802" y="13727"/>
                </a:cubicBezTo>
                <a:lnTo>
                  <a:pt x="12802" y="2232"/>
                </a:lnTo>
                <a:cubicBezTo>
                  <a:pt x="12802" y="999"/>
                  <a:pt x="11804" y="0"/>
                  <a:pt x="1057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6"/>
          <p:cNvSpPr/>
          <p:nvPr/>
        </p:nvSpPr>
        <p:spPr>
          <a:xfrm>
            <a:off x="2072491" y="-856167"/>
            <a:ext cx="136337" cy="182051"/>
          </a:xfrm>
          <a:custGeom>
            <a:rect b="b" l="l" r="r" t="t"/>
            <a:pathLst>
              <a:path extrusionOk="0" h="9940" w="7444">
                <a:moveTo>
                  <a:pt x="59" y="1"/>
                </a:moveTo>
                <a:cubicBezTo>
                  <a:pt x="30" y="1"/>
                  <a:pt x="0" y="30"/>
                  <a:pt x="0" y="59"/>
                </a:cubicBezTo>
                <a:lnTo>
                  <a:pt x="0" y="7972"/>
                </a:lnTo>
                <a:cubicBezTo>
                  <a:pt x="0" y="9059"/>
                  <a:pt x="881" y="9940"/>
                  <a:pt x="1968" y="9940"/>
                </a:cubicBezTo>
                <a:lnTo>
                  <a:pt x="5535" y="9940"/>
                </a:lnTo>
                <a:cubicBezTo>
                  <a:pt x="6592" y="9940"/>
                  <a:pt x="7444" y="9073"/>
                  <a:pt x="7444" y="8016"/>
                </a:cubicBezTo>
                <a:lnTo>
                  <a:pt x="7444"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6"/>
          <p:cNvSpPr/>
          <p:nvPr/>
        </p:nvSpPr>
        <p:spPr>
          <a:xfrm>
            <a:off x="1733975" y="-923383"/>
            <a:ext cx="227747" cy="292014"/>
          </a:xfrm>
          <a:custGeom>
            <a:rect b="b" l="l" r="r" t="t"/>
            <a:pathLst>
              <a:path extrusionOk="0" h="15944" w="12435">
                <a:moveTo>
                  <a:pt x="1909" y="0"/>
                </a:moveTo>
                <a:cubicBezTo>
                  <a:pt x="852" y="0"/>
                  <a:pt x="0" y="852"/>
                  <a:pt x="0" y="1909"/>
                </a:cubicBezTo>
                <a:lnTo>
                  <a:pt x="0" y="14035"/>
                </a:lnTo>
                <a:cubicBezTo>
                  <a:pt x="0" y="15092"/>
                  <a:pt x="852" y="15944"/>
                  <a:pt x="1909" y="15944"/>
                </a:cubicBezTo>
                <a:lnTo>
                  <a:pt x="10526" y="15944"/>
                </a:lnTo>
                <a:cubicBezTo>
                  <a:pt x="11583" y="15944"/>
                  <a:pt x="12435" y="15092"/>
                  <a:pt x="12435" y="14035"/>
                </a:cubicBezTo>
                <a:lnTo>
                  <a:pt x="12435" y="1909"/>
                </a:lnTo>
                <a:cubicBezTo>
                  <a:pt x="12435" y="852"/>
                  <a:pt x="11583" y="0"/>
                  <a:pt x="10526"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2109066" y="-886680"/>
            <a:ext cx="29322" cy="14945"/>
          </a:xfrm>
          <a:custGeom>
            <a:rect b="b" l="l" r="r" t="t"/>
            <a:pathLst>
              <a:path extrusionOk="0" h="816" w="1601">
                <a:moveTo>
                  <a:pt x="800" y="0"/>
                </a:moveTo>
                <a:cubicBezTo>
                  <a:pt x="400" y="0"/>
                  <a:pt x="0" y="272"/>
                  <a:pt x="29" y="815"/>
                </a:cubicBezTo>
                <a:lnTo>
                  <a:pt x="1571" y="815"/>
                </a:lnTo>
                <a:cubicBezTo>
                  <a:pt x="1600" y="272"/>
                  <a:pt x="1200" y="0"/>
                  <a:pt x="80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6"/>
          <p:cNvSpPr/>
          <p:nvPr/>
        </p:nvSpPr>
        <p:spPr>
          <a:xfrm>
            <a:off x="2148041" y="-887211"/>
            <a:ext cx="29341" cy="14927"/>
          </a:xfrm>
          <a:custGeom>
            <a:rect b="b" l="l" r="r" t="t"/>
            <a:pathLst>
              <a:path extrusionOk="0" h="815" w="1602">
                <a:moveTo>
                  <a:pt x="801" y="0"/>
                </a:moveTo>
                <a:cubicBezTo>
                  <a:pt x="401" y="0"/>
                  <a:pt x="1" y="272"/>
                  <a:pt x="30" y="815"/>
                </a:cubicBezTo>
                <a:lnTo>
                  <a:pt x="1572" y="815"/>
                </a:lnTo>
                <a:cubicBezTo>
                  <a:pt x="1601" y="272"/>
                  <a:pt x="1201" y="0"/>
                  <a:pt x="80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6"/>
          <p:cNvSpPr/>
          <p:nvPr/>
        </p:nvSpPr>
        <p:spPr>
          <a:xfrm>
            <a:off x="4309852" y="-820947"/>
            <a:ext cx="112674" cy="229377"/>
          </a:xfrm>
          <a:custGeom>
            <a:rect b="b" l="l" r="r" t="t"/>
            <a:pathLst>
              <a:path extrusionOk="0" h="12524" w="6152">
                <a:moveTo>
                  <a:pt x="1" y="1"/>
                </a:moveTo>
                <a:lnTo>
                  <a:pt x="1" y="2335"/>
                </a:lnTo>
                <a:cubicBezTo>
                  <a:pt x="2129" y="2379"/>
                  <a:pt x="3847" y="4126"/>
                  <a:pt x="3847" y="6255"/>
                </a:cubicBezTo>
                <a:cubicBezTo>
                  <a:pt x="3847" y="8398"/>
                  <a:pt x="2129" y="10145"/>
                  <a:pt x="1" y="10189"/>
                </a:cubicBezTo>
                <a:lnTo>
                  <a:pt x="1" y="12524"/>
                </a:lnTo>
                <a:cubicBezTo>
                  <a:pt x="3421" y="12465"/>
                  <a:pt x="6152" y="9676"/>
                  <a:pt x="6152" y="6255"/>
                </a:cubicBezTo>
                <a:cubicBezTo>
                  <a:pt x="6152" y="2834"/>
                  <a:pt x="3421" y="45"/>
                  <a:pt x="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4032105" y="-886277"/>
            <a:ext cx="301959" cy="415714"/>
          </a:xfrm>
          <a:custGeom>
            <a:rect b="b" l="l" r="r" t="t"/>
            <a:pathLst>
              <a:path extrusionOk="0" h="22698" w="16487">
                <a:moveTo>
                  <a:pt x="0" y="0"/>
                </a:moveTo>
                <a:lnTo>
                  <a:pt x="0" y="18087"/>
                </a:lnTo>
                <a:cubicBezTo>
                  <a:pt x="0" y="20627"/>
                  <a:pt x="2070" y="22697"/>
                  <a:pt x="4610" y="22697"/>
                </a:cubicBezTo>
                <a:lnTo>
                  <a:pt x="11877" y="22697"/>
                </a:lnTo>
                <a:cubicBezTo>
                  <a:pt x="14417" y="22697"/>
                  <a:pt x="16487" y="20627"/>
                  <a:pt x="16487" y="18087"/>
                </a:cubicBezTo>
                <a:lnTo>
                  <a:pt x="16487" y="0"/>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6"/>
          <p:cNvSpPr/>
          <p:nvPr/>
        </p:nvSpPr>
        <p:spPr>
          <a:xfrm>
            <a:off x="4107654" y="-631387"/>
            <a:ext cx="29066" cy="29066"/>
          </a:xfrm>
          <a:custGeom>
            <a:rect b="b" l="l" r="r" t="t"/>
            <a:pathLst>
              <a:path extrusionOk="0" h="1587" w="1587">
                <a:moveTo>
                  <a:pt x="793" y="1"/>
                </a:moveTo>
                <a:cubicBezTo>
                  <a:pt x="353" y="1"/>
                  <a:pt x="1" y="353"/>
                  <a:pt x="1" y="794"/>
                </a:cubicBezTo>
                <a:cubicBezTo>
                  <a:pt x="1" y="1234"/>
                  <a:pt x="353" y="1586"/>
                  <a:pt x="793" y="1586"/>
                </a:cubicBezTo>
                <a:cubicBezTo>
                  <a:pt x="1219" y="1586"/>
                  <a:pt x="1586" y="1234"/>
                  <a:pt x="1586" y="794"/>
                </a:cubicBezTo>
                <a:cubicBezTo>
                  <a:pt x="1586" y="353"/>
                  <a:pt x="1219" y="1"/>
                  <a:pt x="7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6"/>
          <p:cNvSpPr/>
          <p:nvPr/>
        </p:nvSpPr>
        <p:spPr>
          <a:xfrm>
            <a:off x="4058185" y="-631387"/>
            <a:ext cx="29048" cy="29066"/>
          </a:xfrm>
          <a:custGeom>
            <a:rect b="b" l="l" r="r" t="t"/>
            <a:pathLst>
              <a:path extrusionOk="0" h="1587" w="1586">
                <a:moveTo>
                  <a:pt x="793" y="1"/>
                </a:moveTo>
                <a:cubicBezTo>
                  <a:pt x="353" y="1"/>
                  <a:pt x="0" y="353"/>
                  <a:pt x="0" y="794"/>
                </a:cubicBezTo>
                <a:cubicBezTo>
                  <a:pt x="0" y="1234"/>
                  <a:pt x="353" y="1586"/>
                  <a:pt x="793" y="1586"/>
                </a:cubicBezTo>
                <a:cubicBezTo>
                  <a:pt x="1219" y="1586"/>
                  <a:pt x="1586" y="1234"/>
                  <a:pt x="1586" y="794"/>
                </a:cubicBezTo>
                <a:cubicBezTo>
                  <a:pt x="1586" y="353"/>
                  <a:pt x="1219" y="1"/>
                  <a:pt x="7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4005218" y="-772815"/>
            <a:ext cx="234743" cy="202491"/>
          </a:xfrm>
          <a:custGeom>
            <a:rect b="b" l="l" r="r" t="t"/>
            <a:pathLst>
              <a:path extrusionOk="0" h="11056" w="12817">
                <a:moveTo>
                  <a:pt x="12024" y="1"/>
                </a:moveTo>
                <a:lnTo>
                  <a:pt x="12024" y="3656"/>
                </a:lnTo>
                <a:cubicBezTo>
                  <a:pt x="12024" y="3965"/>
                  <a:pt x="12024" y="4302"/>
                  <a:pt x="12024" y="4640"/>
                </a:cubicBezTo>
                <a:cubicBezTo>
                  <a:pt x="12068" y="6269"/>
                  <a:pt x="12083" y="8105"/>
                  <a:pt x="10981" y="9235"/>
                </a:cubicBezTo>
                <a:cubicBezTo>
                  <a:pt x="10262" y="9969"/>
                  <a:pt x="9117" y="10336"/>
                  <a:pt x="7487" y="10336"/>
                </a:cubicBezTo>
                <a:lnTo>
                  <a:pt x="0" y="10336"/>
                </a:lnTo>
                <a:lnTo>
                  <a:pt x="0" y="11055"/>
                </a:lnTo>
                <a:lnTo>
                  <a:pt x="7487" y="11055"/>
                </a:lnTo>
                <a:cubicBezTo>
                  <a:pt x="9323" y="11055"/>
                  <a:pt x="10644" y="10615"/>
                  <a:pt x="11510" y="9734"/>
                </a:cubicBezTo>
                <a:cubicBezTo>
                  <a:pt x="12817" y="8384"/>
                  <a:pt x="12787" y="6314"/>
                  <a:pt x="12758" y="4640"/>
                </a:cubicBezTo>
                <a:lnTo>
                  <a:pt x="12758" y="3671"/>
                </a:lnTo>
                <a:lnTo>
                  <a:pt x="12758"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6"/>
          <p:cNvSpPr/>
          <p:nvPr/>
        </p:nvSpPr>
        <p:spPr>
          <a:xfrm>
            <a:off x="4210639" y="-777376"/>
            <a:ext cx="41960" cy="13187"/>
          </a:xfrm>
          <a:custGeom>
            <a:rect b="b" l="l" r="r" t="t"/>
            <a:pathLst>
              <a:path extrusionOk="0" h="720" w="2291">
                <a:moveTo>
                  <a:pt x="0" y="0"/>
                </a:moveTo>
                <a:lnTo>
                  <a:pt x="0" y="720"/>
                </a:lnTo>
                <a:lnTo>
                  <a:pt x="2291" y="720"/>
                </a:lnTo>
                <a:lnTo>
                  <a:pt x="2291"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6"/>
          <p:cNvSpPr/>
          <p:nvPr/>
        </p:nvSpPr>
        <p:spPr>
          <a:xfrm>
            <a:off x="913078" y="-642138"/>
            <a:ext cx="386135" cy="181373"/>
          </a:xfrm>
          <a:custGeom>
            <a:rect b="b" l="l" r="r" t="t"/>
            <a:pathLst>
              <a:path extrusionOk="0" h="9903" w="21083">
                <a:moveTo>
                  <a:pt x="264" y="1"/>
                </a:moveTo>
                <a:lnTo>
                  <a:pt x="0" y="2085"/>
                </a:lnTo>
                <a:cubicBezTo>
                  <a:pt x="0" y="5168"/>
                  <a:pt x="1322" y="7385"/>
                  <a:pt x="3406" y="8794"/>
                </a:cubicBezTo>
                <a:cubicBezTo>
                  <a:pt x="4903" y="9800"/>
                  <a:pt x="6790" y="9902"/>
                  <a:pt x="8890" y="9902"/>
                </a:cubicBezTo>
                <a:cubicBezTo>
                  <a:pt x="9428" y="9902"/>
                  <a:pt x="9979" y="9896"/>
                  <a:pt x="10541" y="9896"/>
                </a:cubicBezTo>
                <a:cubicBezTo>
                  <a:pt x="11100" y="9896"/>
                  <a:pt x="11650" y="9902"/>
                  <a:pt x="12186" y="9902"/>
                </a:cubicBezTo>
                <a:cubicBezTo>
                  <a:pt x="14282" y="9902"/>
                  <a:pt x="16177" y="9800"/>
                  <a:pt x="17661" y="8794"/>
                </a:cubicBezTo>
                <a:cubicBezTo>
                  <a:pt x="19761" y="7385"/>
                  <a:pt x="21082" y="5168"/>
                  <a:pt x="21082" y="2085"/>
                </a:cubicBezTo>
                <a:lnTo>
                  <a:pt x="20818"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6"/>
          <p:cNvSpPr/>
          <p:nvPr/>
        </p:nvSpPr>
        <p:spPr>
          <a:xfrm>
            <a:off x="1118225" y="-642138"/>
            <a:ext cx="18" cy="18"/>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6"/>
          <p:cNvSpPr/>
          <p:nvPr/>
        </p:nvSpPr>
        <p:spPr>
          <a:xfrm>
            <a:off x="917914" y="-984152"/>
            <a:ext cx="376447" cy="342033"/>
          </a:xfrm>
          <a:custGeom>
            <a:rect b="b" l="l" r="r" t="t"/>
            <a:pathLst>
              <a:path extrusionOk="0" h="18675" w="20554">
                <a:moveTo>
                  <a:pt x="10306" y="1"/>
                </a:moveTo>
                <a:cubicBezTo>
                  <a:pt x="6108" y="1"/>
                  <a:pt x="2658" y="779"/>
                  <a:pt x="2291" y="1762"/>
                </a:cubicBezTo>
                <a:lnTo>
                  <a:pt x="0" y="18675"/>
                </a:lnTo>
                <a:lnTo>
                  <a:pt x="20554" y="18675"/>
                </a:lnTo>
                <a:lnTo>
                  <a:pt x="18337" y="1762"/>
                </a:lnTo>
                <a:cubicBezTo>
                  <a:pt x="17970" y="779"/>
                  <a:pt x="14520" y="1"/>
                  <a:pt x="10306"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6"/>
          <p:cNvSpPr/>
          <p:nvPr/>
        </p:nvSpPr>
        <p:spPr>
          <a:xfrm>
            <a:off x="1104250" y="-963713"/>
            <a:ext cx="22070" cy="7015"/>
          </a:xfrm>
          <a:custGeom>
            <a:rect b="b" l="l" r="r" t="t"/>
            <a:pathLst>
              <a:path extrusionOk="0" h="383" w="1205">
                <a:moveTo>
                  <a:pt x="602" y="0"/>
                </a:moveTo>
                <a:cubicBezTo>
                  <a:pt x="279" y="0"/>
                  <a:pt x="0" y="88"/>
                  <a:pt x="0" y="191"/>
                </a:cubicBezTo>
                <a:cubicBezTo>
                  <a:pt x="0" y="294"/>
                  <a:pt x="279" y="382"/>
                  <a:pt x="602" y="382"/>
                </a:cubicBezTo>
                <a:cubicBezTo>
                  <a:pt x="940" y="382"/>
                  <a:pt x="1204" y="294"/>
                  <a:pt x="1204" y="191"/>
                </a:cubicBezTo>
                <a:cubicBezTo>
                  <a:pt x="1204" y="88"/>
                  <a:pt x="940" y="0"/>
                  <a:pt x="60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6"/>
          <p:cNvSpPr/>
          <p:nvPr/>
        </p:nvSpPr>
        <p:spPr>
          <a:xfrm>
            <a:off x="1133554" y="-953768"/>
            <a:ext cx="22070" cy="6740"/>
          </a:xfrm>
          <a:custGeom>
            <a:rect b="b" l="l" r="r" t="t"/>
            <a:pathLst>
              <a:path extrusionOk="0" h="368" w="1205">
                <a:moveTo>
                  <a:pt x="603" y="1"/>
                </a:moveTo>
                <a:cubicBezTo>
                  <a:pt x="265" y="1"/>
                  <a:pt x="1" y="74"/>
                  <a:pt x="1" y="191"/>
                </a:cubicBezTo>
                <a:cubicBezTo>
                  <a:pt x="1" y="294"/>
                  <a:pt x="265" y="368"/>
                  <a:pt x="603" y="368"/>
                </a:cubicBezTo>
                <a:cubicBezTo>
                  <a:pt x="940" y="368"/>
                  <a:pt x="1204" y="294"/>
                  <a:pt x="1204" y="191"/>
                </a:cubicBezTo>
                <a:cubicBezTo>
                  <a:pt x="1204" y="74"/>
                  <a:pt x="940" y="1"/>
                  <a:pt x="60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6"/>
          <p:cNvSpPr/>
          <p:nvPr/>
        </p:nvSpPr>
        <p:spPr>
          <a:xfrm>
            <a:off x="1075203" y="-953768"/>
            <a:ext cx="21795" cy="6740"/>
          </a:xfrm>
          <a:custGeom>
            <a:rect b="b" l="l" r="r" t="t"/>
            <a:pathLst>
              <a:path extrusionOk="0" h="368" w="1190">
                <a:moveTo>
                  <a:pt x="588" y="1"/>
                </a:moveTo>
                <a:cubicBezTo>
                  <a:pt x="265" y="1"/>
                  <a:pt x="1" y="74"/>
                  <a:pt x="1" y="191"/>
                </a:cubicBezTo>
                <a:cubicBezTo>
                  <a:pt x="1" y="294"/>
                  <a:pt x="265" y="368"/>
                  <a:pt x="588" y="368"/>
                </a:cubicBezTo>
                <a:cubicBezTo>
                  <a:pt x="926" y="368"/>
                  <a:pt x="1190" y="294"/>
                  <a:pt x="1190" y="191"/>
                </a:cubicBezTo>
                <a:cubicBezTo>
                  <a:pt x="1190" y="74"/>
                  <a:pt x="926" y="1"/>
                  <a:pt x="58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6"/>
          <p:cNvSpPr/>
          <p:nvPr/>
        </p:nvSpPr>
        <p:spPr>
          <a:xfrm>
            <a:off x="1104250" y="-943017"/>
            <a:ext cx="22070" cy="7015"/>
          </a:xfrm>
          <a:custGeom>
            <a:rect b="b" l="l" r="r" t="t"/>
            <a:pathLst>
              <a:path extrusionOk="0" h="383" w="1205">
                <a:moveTo>
                  <a:pt x="602" y="1"/>
                </a:moveTo>
                <a:cubicBezTo>
                  <a:pt x="279" y="1"/>
                  <a:pt x="0" y="89"/>
                  <a:pt x="0" y="192"/>
                </a:cubicBezTo>
                <a:cubicBezTo>
                  <a:pt x="0" y="294"/>
                  <a:pt x="279" y="382"/>
                  <a:pt x="602" y="382"/>
                </a:cubicBezTo>
                <a:cubicBezTo>
                  <a:pt x="940" y="382"/>
                  <a:pt x="1204" y="294"/>
                  <a:pt x="1204" y="192"/>
                </a:cubicBezTo>
                <a:cubicBezTo>
                  <a:pt x="1204" y="89"/>
                  <a:pt x="940" y="1"/>
                  <a:pt x="602"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6"/>
          <p:cNvSpPr/>
          <p:nvPr/>
        </p:nvSpPr>
        <p:spPr>
          <a:xfrm>
            <a:off x="1109617" y="-804830"/>
            <a:ext cx="103278" cy="39560"/>
          </a:xfrm>
          <a:custGeom>
            <a:rect b="b" l="l" r="r" t="t"/>
            <a:pathLst>
              <a:path extrusionOk="0" h="2160" w="5639">
                <a:moveTo>
                  <a:pt x="1074" y="0"/>
                </a:moveTo>
                <a:cubicBezTo>
                  <a:pt x="787" y="0"/>
                  <a:pt x="516" y="104"/>
                  <a:pt x="309" y="310"/>
                </a:cubicBezTo>
                <a:cubicBezTo>
                  <a:pt x="104" y="501"/>
                  <a:pt x="1" y="1602"/>
                  <a:pt x="1" y="1954"/>
                </a:cubicBezTo>
                <a:lnTo>
                  <a:pt x="1" y="2160"/>
                </a:lnTo>
                <a:lnTo>
                  <a:pt x="2174" y="2160"/>
                </a:lnTo>
                <a:lnTo>
                  <a:pt x="2306" y="1763"/>
                </a:lnTo>
                <a:lnTo>
                  <a:pt x="2497" y="2160"/>
                </a:lnTo>
                <a:lnTo>
                  <a:pt x="4347" y="2160"/>
                </a:lnTo>
                <a:lnTo>
                  <a:pt x="4479" y="1631"/>
                </a:lnTo>
                <a:lnTo>
                  <a:pt x="4537" y="2160"/>
                </a:lnTo>
                <a:lnTo>
                  <a:pt x="5638" y="2160"/>
                </a:lnTo>
                <a:lnTo>
                  <a:pt x="5638" y="1954"/>
                </a:lnTo>
                <a:cubicBezTo>
                  <a:pt x="5638" y="1602"/>
                  <a:pt x="5550" y="501"/>
                  <a:pt x="5345" y="310"/>
                </a:cubicBezTo>
                <a:cubicBezTo>
                  <a:pt x="5138" y="104"/>
                  <a:pt x="4855" y="0"/>
                  <a:pt x="4578" y="0"/>
                </a:cubicBezTo>
                <a:cubicBezTo>
                  <a:pt x="4559" y="0"/>
                  <a:pt x="4541" y="1"/>
                  <a:pt x="4523" y="2"/>
                </a:cubicBezTo>
                <a:lnTo>
                  <a:pt x="1131" y="2"/>
                </a:lnTo>
                <a:cubicBezTo>
                  <a:pt x="1112" y="1"/>
                  <a:pt x="1093" y="0"/>
                  <a:pt x="1074"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6"/>
          <p:cNvSpPr/>
          <p:nvPr/>
        </p:nvSpPr>
        <p:spPr>
          <a:xfrm>
            <a:off x="1165825" y="-840031"/>
            <a:ext cx="41960" cy="20989"/>
          </a:xfrm>
          <a:custGeom>
            <a:rect b="b" l="l" r="r" t="t"/>
            <a:pathLst>
              <a:path extrusionOk="0" h="1146" w="2291">
                <a:moveTo>
                  <a:pt x="1145" y="1"/>
                </a:moveTo>
                <a:cubicBezTo>
                  <a:pt x="514" y="1"/>
                  <a:pt x="0" y="514"/>
                  <a:pt x="0" y="1146"/>
                </a:cubicBezTo>
                <a:lnTo>
                  <a:pt x="734" y="1146"/>
                </a:lnTo>
                <a:cubicBezTo>
                  <a:pt x="734" y="874"/>
                  <a:pt x="940" y="738"/>
                  <a:pt x="1145" y="738"/>
                </a:cubicBezTo>
                <a:cubicBezTo>
                  <a:pt x="1351" y="738"/>
                  <a:pt x="1556" y="874"/>
                  <a:pt x="1556" y="1146"/>
                </a:cubicBezTo>
                <a:lnTo>
                  <a:pt x="2291" y="1146"/>
                </a:lnTo>
                <a:cubicBezTo>
                  <a:pt x="2291" y="514"/>
                  <a:pt x="1777" y="1"/>
                  <a:pt x="114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6"/>
          <p:cNvSpPr/>
          <p:nvPr/>
        </p:nvSpPr>
        <p:spPr>
          <a:xfrm>
            <a:off x="1114195" y="-839757"/>
            <a:ext cx="41960" cy="20714"/>
          </a:xfrm>
          <a:custGeom>
            <a:rect b="b" l="l" r="r" t="t"/>
            <a:pathLst>
              <a:path extrusionOk="0" h="1131" w="2291">
                <a:moveTo>
                  <a:pt x="1146" y="0"/>
                </a:moveTo>
                <a:cubicBezTo>
                  <a:pt x="514" y="0"/>
                  <a:pt x="1" y="499"/>
                  <a:pt x="1" y="1131"/>
                </a:cubicBezTo>
                <a:lnTo>
                  <a:pt x="735" y="1131"/>
                </a:lnTo>
                <a:cubicBezTo>
                  <a:pt x="735" y="859"/>
                  <a:pt x="940" y="723"/>
                  <a:pt x="1146" y="723"/>
                </a:cubicBezTo>
                <a:cubicBezTo>
                  <a:pt x="1351" y="723"/>
                  <a:pt x="1557" y="859"/>
                  <a:pt x="1557" y="1131"/>
                </a:cubicBezTo>
                <a:lnTo>
                  <a:pt x="2291" y="1131"/>
                </a:lnTo>
                <a:cubicBezTo>
                  <a:pt x="2291" y="499"/>
                  <a:pt x="1777" y="0"/>
                  <a:pt x="11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6"/>
          <p:cNvSpPr/>
          <p:nvPr/>
        </p:nvSpPr>
        <p:spPr>
          <a:xfrm>
            <a:off x="2583095" y="-762064"/>
            <a:ext cx="438827" cy="250897"/>
          </a:xfrm>
          <a:custGeom>
            <a:rect b="b" l="l" r="r" t="t"/>
            <a:pathLst>
              <a:path extrusionOk="0" h="13699" w="23960">
                <a:moveTo>
                  <a:pt x="1777" y="1"/>
                </a:moveTo>
                <a:cubicBezTo>
                  <a:pt x="793" y="1"/>
                  <a:pt x="1" y="794"/>
                  <a:pt x="1" y="1763"/>
                </a:cubicBezTo>
                <a:lnTo>
                  <a:pt x="1" y="13698"/>
                </a:lnTo>
                <a:lnTo>
                  <a:pt x="23960" y="13698"/>
                </a:lnTo>
                <a:lnTo>
                  <a:pt x="23960" y="1763"/>
                </a:lnTo>
                <a:cubicBezTo>
                  <a:pt x="23960" y="794"/>
                  <a:pt x="23167" y="1"/>
                  <a:pt x="2219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6"/>
          <p:cNvSpPr/>
          <p:nvPr/>
        </p:nvSpPr>
        <p:spPr>
          <a:xfrm>
            <a:off x="2491941" y="-518182"/>
            <a:ext cx="618717" cy="67509"/>
          </a:xfrm>
          <a:custGeom>
            <a:rect b="b" l="l" r="r" t="t"/>
            <a:pathLst>
              <a:path extrusionOk="0" h="3686" w="33782">
                <a:moveTo>
                  <a:pt x="1721" y="0"/>
                </a:moveTo>
                <a:cubicBezTo>
                  <a:pt x="764" y="0"/>
                  <a:pt x="1" y="773"/>
                  <a:pt x="1" y="1718"/>
                </a:cubicBezTo>
                <a:cubicBezTo>
                  <a:pt x="1" y="2658"/>
                  <a:pt x="764" y="3436"/>
                  <a:pt x="1718" y="3436"/>
                </a:cubicBezTo>
                <a:lnTo>
                  <a:pt x="32049" y="3685"/>
                </a:lnTo>
                <a:cubicBezTo>
                  <a:pt x="32058" y="3686"/>
                  <a:pt x="32067" y="3686"/>
                  <a:pt x="32076" y="3686"/>
                </a:cubicBezTo>
                <a:cubicBezTo>
                  <a:pt x="33018" y="3686"/>
                  <a:pt x="33782" y="2913"/>
                  <a:pt x="33782" y="1968"/>
                </a:cubicBezTo>
                <a:cubicBezTo>
                  <a:pt x="33782" y="1028"/>
                  <a:pt x="33018" y="250"/>
                  <a:pt x="32079" y="250"/>
                </a:cubicBezTo>
                <a:lnTo>
                  <a:pt x="1748" y="1"/>
                </a:lnTo>
                <a:cubicBezTo>
                  <a:pt x="1739" y="0"/>
                  <a:pt x="1730" y="0"/>
                  <a:pt x="172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6"/>
          <p:cNvSpPr/>
          <p:nvPr/>
        </p:nvSpPr>
        <p:spPr>
          <a:xfrm>
            <a:off x="2934249" y="-687577"/>
            <a:ext cx="24487" cy="24487"/>
          </a:xfrm>
          <a:custGeom>
            <a:rect b="b" l="l" r="r" t="t"/>
            <a:pathLst>
              <a:path extrusionOk="0" h="1337" w="1337">
                <a:moveTo>
                  <a:pt x="676" y="1"/>
                </a:moveTo>
                <a:cubicBezTo>
                  <a:pt x="295" y="1"/>
                  <a:pt x="1" y="294"/>
                  <a:pt x="1" y="661"/>
                </a:cubicBezTo>
                <a:cubicBezTo>
                  <a:pt x="1" y="1028"/>
                  <a:pt x="295" y="1337"/>
                  <a:pt x="676" y="1337"/>
                </a:cubicBezTo>
                <a:cubicBezTo>
                  <a:pt x="1043" y="1337"/>
                  <a:pt x="1337" y="1028"/>
                  <a:pt x="1337" y="661"/>
                </a:cubicBezTo>
                <a:cubicBezTo>
                  <a:pt x="1337" y="294"/>
                  <a:pt x="1043" y="1"/>
                  <a:pt x="67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6"/>
          <p:cNvSpPr/>
          <p:nvPr/>
        </p:nvSpPr>
        <p:spPr>
          <a:xfrm>
            <a:off x="2880476" y="-687577"/>
            <a:ext cx="24487" cy="24487"/>
          </a:xfrm>
          <a:custGeom>
            <a:rect b="b" l="l" r="r" t="t"/>
            <a:pathLst>
              <a:path extrusionOk="0" h="1337" w="1337">
                <a:moveTo>
                  <a:pt x="661" y="1"/>
                </a:moveTo>
                <a:cubicBezTo>
                  <a:pt x="294" y="1"/>
                  <a:pt x="1" y="294"/>
                  <a:pt x="1" y="661"/>
                </a:cubicBezTo>
                <a:cubicBezTo>
                  <a:pt x="1" y="1028"/>
                  <a:pt x="294" y="1337"/>
                  <a:pt x="661" y="1337"/>
                </a:cubicBezTo>
                <a:cubicBezTo>
                  <a:pt x="1028" y="1337"/>
                  <a:pt x="1337" y="1028"/>
                  <a:pt x="1337" y="661"/>
                </a:cubicBezTo>
                <a:cubicBezTo>
                  <a:pt x="1337" y="294"/>
                  <a:pt x="1028" y="1"/>
                  <a:pt x="66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6"/>
          <p:cNvSpPr/>
          <p:nvPr/>
        </p:nvSpPr>
        <p:spPr>
          <a:xfrm>
            <a:off x="2807069" y="-636753"/>
            <a:ext cx="180183" cy="12656"/>
          </a:xfrm>
          <a:custGeom>
            <a:rect b="b" l="l" r="r" t="t"/>
            <a:pathLst>
              <a:path extrusionOk="0" h="691" w="9838">
                <a:moveTo>
                  <a:pt x="1" y="0"/>
                </a:moveTo>
                <a:lnTo>
                  <a:pt x="1" y="690"/>
                </a:lnTo>
                <a:lnTo>
                  <a:pt x="9837" y="690"/>
                </a:lnTo>
                <a:lnTo>
                  <a:pt x="983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6"/>
          <p:cNvSpPr/>
          <p:nvPr/>
        </p:nvSpPr>
        <p:spPr>
          <a:xfrm>
            <a:off x="2807069" y="-626533"/>
            <a:ext cx="56483" cy="51099"/>
          </a:xfrm>
          <a:custGeom>
            <a:rect b="b" l="l" r="r" t="t"/>
            <a:pathLst>
              <a:path extrusionOk="0" h="2790" w="3084">
                <a:moveTo>
                  <a:pt x="3084" y="0"/>
                </a:moveTo>
                <a:lnTo>
                  <a:pt x="1" y="30"/>
                </a:lnTo>
                <a:cubicBezTo>
                  <a:pt x="16" y="778"/>
                  <a:pt x="353" y="1483"/>
                  <a:pt x="911" y="1982"/>
                </a:cubicBezTo>
                <a:cubicBezTo>
                  <a:pt x="1513" y="2496"/>
                  <a:pt x="2291" y="2790"/>
                  <a:pt x="3084" y="2790"/>
                </a:cubicBezTo>
                <a:lnTo>
                  <a:pt x="308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6"/>
          <p:cNvSpPr/>
          <p:nvPr/>
        </p:nvSpPr>
        <p:spPr>
          <a:xfrm>
            <a:off x="2857893" y="-627614"/>
            <a:ext cx="55146" cy="51905"/>
          </a:xfrm>
          <a:custGeom>
            <a:rect b="b" l="l" r="r" t="t"/>
            <a:pathLst>
              <a:path extrusionOk="0" h="2834" w="3011">
                <a:moveTo>
                  <a:pt x="1" y="0"/>
                </a:moveTo>
                <a:lnTo>
                  <a:pt x="1" y="2834"/>
                </a:lnTo>
                <a:lnTo>
                  <a:pt x="3010" y="2834"/>
                </a:lnTo>
                <a:lnTo>
                  <a:pt x="3010"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6"/>
          <p:cNvSpPr/>
          <p:nvPr/>
        </p:nvSpPr>
        <p:spPr>
          <a:xfrm>
            <a:off x="2786373" y="-1439371"/>
            <a:ext cx="550677" cy="275366"/>
          </a:xfrm>
          <a:custGeom>
            <a:rect b="b" l="l" r="r" t="t"/>
            <a:pathLst>
              <a:path extrusionOk="0" h="15035" w="30067">
                <a:moveTo>
                  <a:pt x="0" y="1"/>
                </a:moveTo>
                <a:cubicBezTo>
                  <a:pt x="0" y="8252"/>
                  <a:pt x="6798" y="15034"/>
                  <a:pt x="15034" y="15034"/>
                </a:cubicBezTo>
                <a:cubicBezTo>
                  <a:pt x="23270" y="15034"/>
                  <a:pt x="30052" y="8252"/>
                  <a:pt x="30067"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6"/>
          <p:cNvSpPr/>
          <p:nvPr/>
        </p:nvSpPr>
        <p:spPr>
          <a:xfrm>
            <a:off x="2777765" y="-1439371"/>
            <a:ext cx="277509" cy="259231"/>
          </a:xfrm>
          <a:custGeom>
            <a:rect b="b" l="l" r="r" t="t"/>
            <a:pathLst>
              <a:path extrusionOk="0" h="14154" w="15152">
                <a:moveTo>
                  <a:pt x="1" y="1"/>
                </a:moveTo>
                <a:lnTo>
                  <a:pt x="1" y="14153"/>
                </a:lnTo>
                <a:lnTo>
                  <a:pt x="1515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3171409" y="-1332888"/>
            <a:ext cx="35513" cy="35513"/>
          </a:xfrm>
          <a:custGeom>
            <a:rect b="b" l="l" r="r" t="t"/>
            <a:pathLst>
              <a:path extrusionOk="0" h="1939" w="1939">
                <a:moveTo>
                  <a:pt x="969" y="1"/>
                </a:moveTo>
                <a:cubicBezTo>
                  <a:pt x="441" y="1"/>
                  <a:pt x="1" y="441"/>
                  <a:pt x="1" y="969"/>
                </a:cubicBezTo>
                <a:cubicBezTo>
                  <a:pt x="1" y="1498"/>
                  <a:pt x="441" y="1938"/>
                  <a:pt x="969" y="1938"/>
                </a:cubicBezTo>
                <a:cubicBezTo>
                  <a:pt x="1498" y="1938"/>
                  <a:pt x="1938" y="1498"/>
                  <a:pt x="1938" y="969"/>
                </a:cubicBezTo>
                <a:cubicBezTo>
                  <a:pt x="1938" y="441"/>
                  <a:pt x="1498" y="1"/>
                  <a:pt x="96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3247508" y="-1328584"/>
            <a:ext cx="32546" cy="32289"/>
          </a:xfrm>
          <a:custGeom>
            <a:rect b="b" l="l" r="r" t="t"/>
            <a:pathLst>
              <a:path extrusionOk="0" h="1763" w="1777">
                <a:moveTo>
                  <a:pt x="896" y="0"/>
                </a:moveTo>
                <a:cubicBezTo>
                  <a:pt x="397" y="0"/>
                  <a:pt x="0" y="397"/>
                  <a:pt x="0" y="881"/>
                </a:cubicBezTo>
                <a:cubicBezTo>
                  <a:pt x="0" y="1366"/>
                  <a:pt x="397" y="1762"/>
                  <a:pt x="896" y="1762"/>
                </a:cubicBezTo>
                <a:cubicBezTo>
                  <a:pt x="1380" y="1762"/>
                  <a:pt x="1777" y="1366"/>
                  <a:pt x="1777" y="881"/>
                </a:cubicBezTo>
                <a:cubicBezTo>
                  <a:pt x="1777" y="397"/>
                  <a:pt x="1380" y="0"/>
                  <a:pt x="89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3032124" y="-1351441"/>
            <a:ext cx="280201" cy="87143"/>
          </a:xfrm>
          <a:custGeom>
            <a:rect b="b" l="l" r="r" t="t"/>
            <a:pathLst>
              <a:path extrusionOk="0" h="4758" w="15299">
                <a:moveTo>
                  <a:pt x="1" y="1"/>
                </a:moveTo>
                <a:cubicBezTo>
                  <a:pt x="1" y="3480"/>
                  <a:pt x="2731" y="4742"/>
                  <a:pt x="4581" y="4742"/>
                </a:cubicBezTo>
                <a:lnTo>
                  <a:pt x="7488" y="4742"/>
                </a:lnTo>
                <a:cubicBezTo>
                  <a:pt x="7987" y="4742"/>
                  <a:pt x="8075" y="4742"/>
                  <a:pt x="8413" y="4757"/>
                </a:cubicBezTo>
                <a:cubicBezTo>
                  <a:pt x="8956" y="4742"/>
                  <a:pt x="10248" y="4728"/>
                  <a:pt x="15298" y="4684"/>
                </a:cubicBezTo>
                <a:lnTo>
                  <a:pt x="15298" y="3964"/>
                </a:lnTo>
                <a:cubicBezTo>
                  <a:pt x="10248" y="4008"/>
                  <a:pt x="8956" y="4038"/>
                  <a:pt x="8413" y="4038"/>
                </a:cubicBezTo>
                <a:lnTo>
                  <a:pt x="4596" y="4038"/>
                </a:lnTo>
                <a:cubicBezTo>
                  <a:pt x="3040" y="4038"/>
                  <a:pt x="705" y="2951"/>
                  <a:pt x="70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3134834" y="-1349280"/>
            <a:ext cx="85000" cy="55128"/>
          </a:xfrm>
          <a:custGeom>
            <a:rect b="b" l="l" r="r" t="t"/>
            <a:pathLst>
              <a:path extrusionOk="0" h="3010" w="4641">
                <a:moveTo>
                  <a:pt x="3935" y="719"/>
                </a:moveTo>
                <a:cubicBezTo>
                  <a:pt x="3906" y="1586"/>
                  <a:pt x="3187" y="2276"/>
                  <a:pt x="2320" y="2276"/>
                </a:cubicBezTo>
                <a:cubicBezTo>
                  <a:pt x="1454" y="2276"/>
                  <a:pt x="735" y="1586"/>
                  <a:pt x="706" y="719"/>
                </a:cubicBezTo>
                <a:close/>
                <a:moveTo>
                  <a:pt x="1" y="0"/>
                </a:moveTo>
                <a:lnTo>
                  <a:pt x="1" y="690"/>
                </a:lnTo>
                <a:cubicBezTo>
                  <a:pt x="1" y="1967"/>
                  <a:pt x="1043" y="3010"/>
                  <a:pt x="2320" y="3010"/>
                </a:cubicBezTo>
                <a:cubicBezTo>
                  <a:pt x="3598" y="3010"/>
                  <a:pt x="4640" y="1967"/>
                  <a:pt x="4640" y="690"/>
                </a:cubicBezTo>
                <a:lnTo>
                  <a:pt x="4640"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3213094" y="-1349280"/>
            <a:ext cx="85238" cy="58901"/>
          </a:xfrm>
          <a:custGeom>
            <a:rect b="b" l="l" r="r" t="t"/>
            <a:pathLst>
              <a:path extrusionOk="0" h="3216" w="4654">
                <a:moveTo>
                  <a:pt x="3935" y="719"/>
                </a:moveTo>
                <a:lnTo>
                  <a:pt x="3935" y="896"/>
                </a:lnTo>
                <a:cubicBezTo>
                  <a:pt x="3935" y="1791"/>
                  <a:pt x="3215" y="2510"/>
                  <a:pt x="2334" y="2510"/>
                </a:cubicBezTo>
                <a:cubicBezTo>
                  <a:pt x="1439" y="2510"/>
                  <a:pt x="719" y="1791"/>
                  <a:pt x="719" y="896"/>
                </a:cubicBezTo>
                <a:lnTo>
                  <a:pt x="719" y="719"/>
                </a:lnTo>
                <a:close/>
                <a:moveTo>
                  <a:pt x="0" y="0"/>
                </a:moveTo>
                <a:lnTo>
                  <a:pt x="0" y="896"/>
                </a:lnTo>
                <a:cubicBezTo>
                  <a:pt x="0" y="2173"/>
                  <a:pt x="1042" y="3215"/>
                  <a:pt x="2334" y="3215"/>
                </a:cubicBezTo>
                <a:cubicBezTo>
                  <a:pt x="3612" y="3215"/>
                  <a:pt x="4654" y="2173"/>
                  <a:pt x="4654" y="896"/>
                </a:cubicBezTo>
                <a:lnTo>
                  <a:pt x="465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6"/>
          <p:cNvSpPr/>
          <p:nvPr/>
        </p:nvSpPr>
        <p:spPr>
          <a:xfrm>
            <a:off x="3070842" y="-1352247"/>
            <a:ext cx="227234" cy="13187"/>
          </a:xfrm>
          <a:custGeom>
            <a:rect b="b" l="l" r="r" t="t"/>
            <a:pathLst>
              <a:path extrusionOk="0" h="720" w="12407">
                <a:moveTo>
                  <a:pt x="1" y="1"/>
                </a:moveTo>
                <a:lnTo>
                  <a:pt x="1" y="720"/>
                </a:lnTo>
                <a:lnTo>
                  <a:pt x="12406" y="720"/>
                </a:lnTo>
                <a:lnTo>
                  <a:pt x="124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6"/>
          <p:cNvSpPr/>
          <p:nvPr/>
        </p:nvSpPr>
        <p:spPr>
          <a:xfrm>
            <a:off x="5806993" y="-966405"/>
            <a:ext cx="332344" cy="501208"/>
          </a:xfrm>
          <a:custGeom>
            <a:rect b="b" l="l" r="r" t="t"/>
            <a:pathLst>
              <a:path extrusionOk="0" h="27366" w="18146">
                <a:moveTo>
                  <a:pt x="1967" y="1"/>
                </a:moveTo>
                <a:cubicBezTo>
                  <a:pt x="881" y="1"/>
                  <a:pt x="0" y="867"/>
                  <a:pt x="0" y="1953"/>
                </a:cubicBezTo>
                <a:lnTo>
                  <a:pt x="0" y="25398"/>
                </a:lnTo>
                <a:cubicBezTo>
                  <a:pt x="0" y="26485"/>
                  <a:pt x="881" y="27366"/>
                  <a:pt x="1967" y="27366"/>
                </a:cubicBezTo>
                <a:lnTo>
                  <a:pt x="16193" y="27366"/>
                </a:lnTo>
                <a:cubicBezTo>
                  <a:pt x="17280" y="27366"/>
                  <a:pt x="18146" y="26485"/>
                  <a:pt x="18146" y="25398"/>
                </a:cubicBezTo>
                <a:lnTo>
                  <a:pt x="18146" y="1953"/>
                </a:lnTo>
                <a:cubicBezTo>
                  <a:pt x="18146" y="867"/>
                  <a:pt x="17280" y="1"/>
                  <a:pt x="161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5806993" y="-937907"/>
            <a:ext cx="261099" cy="425934"/>
          </a:xfrm>
          <a:custGeom>
            <a:rect b="b" l="l" r="r" t="t"/>
            <a:pathLst>
              <a:path extrusionOk="0" h="23256" w="14256">
                <a:moveTo>
                  <a:pt x="0" y="1"/>
                </a:moveTo>
                <a:lnTo>
                  <a:pt x="0" y="23255"/>
                </a:lnTo>
                <a:lnTo>
                  <a:pt x="12611" y="23255"/>
                </a:lnTo>
                <a:cubicBezTo>
                  <a:pt x="13521" y="23255"/>
                  <a:pt x="14255" y="22521"/>
                  <a:pt x="14255" y="21611"/>
                </a:cubicBezTo>
                <a:lnTo>
                  <a:pt x="14255" y="1630"/>
                </a:lnTo>
                <a:cubicBezTo>
                  <a:pt x="14255" y="735"/>
                  <a:pt x="13521" y="1"/>
                  <a:pt x="12611"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5798916" y="-740416"/>
            <a:ext cx="34432" cy="16557"/>
          </a:xfrm>
          <a:custGeom>
            <a:rect b="b" l="l" r="r" t="t"/>
            <a:pathLst>
              <a:path extrusionOk="0" h="904" w="1880">
                <a:moveTo>
                  <a:pt x="940" y="1"/>
                </a:moveTo>
                <a:cubicBezTo>
                  <a:pt x="485" y="1"/>
                  <a:pt x="30" y="302"/>
                  <a:pt x="1" y="904"/>
                </a:cubicBezTo>
                <a:lnTo>
                  <a:pt x="1880" y="904"/>
                </a:lnTo>
                <a:cubicBezTo>
                  <a:pt x="1851" y="302"/>
                  <a:pt x="1395" y="1"/>
                  <a:pt x="94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5851352" y="-678695"/>
            <a:ext cx="100842" cy="69359"/>
          </a:xfrm>
          <a:custGeom>
            <a:rect b="b" l="l" r="r" t="t"/>
            <a:pathLst>
              <a:path extrusionOk="0" h="3787" w="5506">
                <a:moveTo>
                  <a:pt x="1" y="0"/>
                </a:moveTo>
                <a:lnTo>
                  <a:pt x="1" y="1042"/>
                </a:lnTo>
                <a:cubicBezTo>
                  <a:pt x="1" y="2565"/>
                  <a:pt x="1253" y="3787"/>
                  <a:pt x="2749" y="3787"/>
                </a:cubicBezTo>
                <a:cubicBezTo>
                  <a:pt x="2840" y="3787"/>
                  <a:pt x="2932" y="3782"/>
                  <a:pt x="3025" y="3773"/>
                </a:cubicBezTo>
                <a:cubicBezTo>
                  <a:pt x="4449" y="3626"/>
                  <a:pt x="5506" y="2364"/>
                  <a:pt x="5506" y="940"/>
                </a:cubicBezTo>
                <a:lnTo>
                  <a:pt x="550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5853495" y="-742962"/>
            <a:ext cx="35256" cy="18022"/>
          </a:xfrm>
          <a:custGeom>
            <a:rect b="b" l="l" r="r" t="t"/>
            <a:pathLst>
              <a:path extrusionOk="0" h="984" w="1925">
                <a:moveTo>
                  <a:pt x="970" y="0"/>
                </a:moveTo>
                <a:cubicBezTo>
                  <a:pt x="427" y="0"/>
                  <a:pt x="1" y="441"/>
                  <a:pt x="30" y="984"/>
                </a:cubicBezTo>
                <a:lnTo>
                  <a:pt x="1910" y="984"/>
                </a:lnTo>
                <a:cubicBezTo>
                  <a:pt x="1924" y="441"/>
                  <a:pt x="1498" y="0"/>
                  <a:pt x="97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5772579" y="-752651"/>
            <a:ext cx="85787" cy="55421"/>
          </a:xfrm>
          <a:custGeom>
            <a:rect b="b" l="l" r="r" t="t"/>
            <a:pathLst>
              <a:path extrusionOk="0" h="3026" w="4684">
                <a:moveTo>
                  <a:pt x="3979" y="720"/>
                </a:moveTo>
                <a:cubicBezTo>
                  <a:pt x="3979" y="1616"/>
                  <a:pt x="3245" y="2335"/>
                  <a:pt x="2349" y="2335"/>
                </a:cubicBezTo>
                <a:cubicBezTo>
                  <a:pt x="1453" y="2335"/>
                  <a:pt x="734" y="1616"/>
                  <a:pt x="734" y="720"/>
                </a:cubicBezTo>
                <a:close/>
                <a:moveTo>
                  <a:pt x="0" y="1"/>
                </a:moveTo>
                <a:lnTo>
                  <a:pt x="0" y="691"/>
                </a:lnTo>
                <a:cubicBezTo>
                  <a:pt x="0" y="1974"/>
                  <a:pt x="1028" y="3025"/>
                  <a:pt x="2322" y="3025"/>
                </a:cubicBezTo>
                <a:cubicBezTo>
                  <a:pt x="2331" y="3025"/>
                  <a:pt x="2340" y="3025"/>
                  <a:pt x="2349" y="3025"/>
                </a:cubicBezTo>
                <a:cubicBezTo>
                  <a:pt x="3626" y="3025"/>
                  <a:pt x="4683" y="1983"/>
                  <a:pt x="4683" y="691"/>
                </a:cubicBezTo>
                <a:lnTo>
                  <a:pt x="468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5851627" y="-752651"/>
            <a:ext cx="86062" cy="59450"/>
          </a:xfrm>
          <a:custGeom>
            <a:rect b="b" l="l" r="r" t="t"/>
            <a:pathLst>
              <a:path extrusionOk="0" h="3246" w="4699">
                <a:moveTo>
                  <a:pt x="3979" y="720"/>
                </a:moveTo>
                <a:lnTo>
                  <a:pt x="3979" y="896"/>
                </a:lnTo>
                <a:cubicBezTo>
                  <a:pt x="3979" y="1792"/>
                  <a:pt x="3245" y="2526"/>
                  <a:pt x="2349" y="2526"/>
                </a:cubicBezTo>
                <a:cubicBezTo>
                  <a:pt x="1454" y="2526"/>
                  <a:pt x="720" y="1792"/>
                  <a:pt x="720" y="896"/>
                </a:cubicBezTo>
                <a:lnTo>
                  <a:pt x="720" y="720"/>
                </a:lnTo>
                <a:close/>
                <a:moveTo>
                  <a:pt x="0" y="1"/>
                </a:moveTo>
                <a:lnTo>
                  <a:pt x="0" y="896"/>
                </a:lnTo>
                <a:cubicBezTo>
                  <a:pt x="15" y="2188"/>
                  <a:pt x="1057" y="3245"/>
                  <a:pt x="2349" y="3245"/>
                </a:cubicBezTo>
                <a:cubicBezTo>
                  <a:pt x="3641" y="3245"/>
                  <a:pt x="4683" y="2203"/>
                  <a:pt x="4698" y="911"/>
                </a:cubicBezTo>
                <a:lnTo>
                  <a:pt x="4698"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3260402" y="-979042"/>
            <a:ext cx="130971" cy="417582"/>
          </a:xfrm>
          <a:custGeom>
            <a:rect b="b" l="l" r="r" t="t"/>
            <a:pathLst>
              <a:path extrusionOk="0" h="22800" w="7151">
                <a:moveTo>
                  <a:pt x="694" y="0"/>
                </a:moveTo>
                <a:cubicBezTo>
                  <a:pt x="310" y="0"/>
                  <a:pt x="1" y="318"/>
                  <a:pt x="1" y="705"/>
                </a:cubicBezTo>
                <a:lnTo>
                  <a:pt x="1" y="2144"/>
                </a:lnTo>
                <a:cubicBezTo>
                  <a:pt x="1" y="2540"/>
                  <a:pt x="324" y="2849"/>
                  <a:pt x="720" y="2849"/>
                </a:cubicBezTo>
                <a:lnTo>
                  <a:pt x="720" y="20011"/>
                </a:lnTo>
                <a:cubicBezTo>
                  <a:pt x="750" y="21567"/>
                  <a:pt x="2027" y="22800"/>
                  <a:pt x="3568" y="22800"/>
                </a:cubicBezTo>
                <a:cubicBezTo>
                  <a:pt x="5125" y="22800"/>
                  <a:pt x="6402" y="21567"/>
                  <a:pt x="6431" y="20011"/>
                </a:cubicBezTo>
                <a:lnTo>
                  <a:pt x="6431" y="2849"/>
                </a:lnTo>
                <a:cubicBezTo>
                  <a:pt x="6828" y="2849"/>
                  <a:pt x="7151" y="2540"/>
                  <a:pt x="7151" y="2144"/>
                </a:cubicBezTo>
                <a:lnTo>
                  <a:pt x="7151" y="705"/>
                </a:lnTo>
                <a:cubicBezTo>
                  <a:pt x="7151" y="309"/>
                  <a:pt x="6828" y="1"/>
                  <a:pt x="6431" y="1"/>
                </a:cubicBezTo>
                <a:lnTo>
                  <a:pt x="720" y="1"/>
                </a:lnTo>
                <a:cubicBezTo>
                  <a:pt x="712" y="0"/>
                  <a:pt x="703" y="0"/>
                  <a:pt x="694"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3417435" y="-979042"/>
            <a:ext cx="131227" cy="417582"/>
          </a:xfrm>
          <a:custGeom>
            <a:rect b="b" l="l" r="r" t="t"/>
            <a:pathLst>
              <a:path extrusionOk="0" h="22800" w="7165">
                <a:moveTo>
                  <a:pt x="694" y="0"/>
                </a:moveTo>
                <a:cubicBezTo>
                  <a:pt x="310" y="0"/>
                  <a:pt x="1" y="318"/>
                  <a:pt x="1" y="705"/>
                </a:cubicBezTo>
                <a:lnTo>
                  <a:pt x="1" y="2144"/>
                </a:lnTo>
                <a:cubicBezTo>
                  <a:pt x="1" y="2540"/>
                  <a:pt x="324" y="2849"/>
                  <a:pt x="720" y="2849"/>
                </a:cubicBezTo>
                <a:lnTo>
                  <a:pt x="720" y="20011"/>
                </a:lnTo>
                <a:cubicBezTo>
                  <a:pt x="764" y="21567"/>
                  <a:pt x="2027" y="22800"/>
                  <a:pt x="3583" y="22800"/>
                </a:cubicBezTo>
                <a:cubicBezTo>
                  <a:pt x="5139" y="22800"/>
                  <a:pt x="6401" y="21567"/>
                  <a:pt x="6446" y="20011"/>
                </a:cubicBezTo>
                <a:lnTo>
                  <a:pt x="6446" y="2849"/>
                </a:lnTo>
                <a:cubicBezTo>
                  <a:pt x="6842" y="2849"/>
                  <a:pt x="7165" y="2540"/>
                  <a:pt x="7165" y="2144"/>
                </a:cubicBezTo>
                <a:lnTo>
                  <a:pt x="7165" y="705"/>
                </a:lnTo>
                <a:cubicBezTo>
                  <a:pt x="7165" y="309"/>
                  <a:pt x="6842" y="1"/>
                  <a:pt x="6446" y="1"/>
                </a:cubicBezTo>
                <a:lnTo>
                  <a:pt x="720" y="1"/>
                </a:lnTo>
                <a:cubicBezTo>
                  <a:pt x="711" y="0"/>
                  <a:pt x="703" y="0"/>
                  <a:pt x="694"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3833405" y="-1044647"/>
            <a:ext cx="130952" cy="417857"/>
          </a:xfrm>
          <a:custGeom>
            <a:rect b="b" l="l" r="r" t="t"/>
            <a:pathLst>
              <a:path extrusionOk="0" h="22815" w="7150">
                <a:moveTo>
                  <a:pt x="719" y="0"/>
                </a:moveTo>
                <a:cubicBezTo>
                  <a:pt x="323" y="0"/>
                  <a:pt x="0" y="323"/>
                  <a:pt x="0" y="720"/>
                </a:cubicBezTo>
                <a:lnTo>
                  <a:pt x="0" y="2144"/>
                </a:lnTo>
                <a:cubicBezTo>
                  <a:pt x="0" y="2540"/>
                  <a:pt x="323" y="2863"/>
                  <a:pt x="719" y="2863"/>
                </a:cubicBezTo>
                <a:lnTo>
                  <a:pt x="719" y="20025"/>
                </a:lnTo>
                <a:cubicBezTo>
                  <a:pt x="763" y="21567"/>
                  <a:pt x="2026" y="22814"/>
                  <a:pt x="3582" y="22814"/>
                </a:cubicBezTo>
                <a:cubicBezTo>
                  <a:pt x="5138" y="22814"/>
                  <a:pt x="6401" y="21567"/>
                  <a:pt x="6445" y="20025"/>
                </a:cubicBezTo>
                <a:lnTo>
                  <a:pt x="6445" y="2863"/>
                </a:lnTo>
                <a:cubicBezTo>
                  <a:pt x="6841" y="2863"/>
                  <a:pt x="7150" y="2540"/>
                  <a:pt x="7150" y="2144"/>
                </a:cubicBezTo>
                <a:lnTo>
                  <a:pt x="7150" y="720"/>
                </a:lnTo>
                <a:cubicBezTo>
                  <a:pt x="7150" y="323"/>
                  <a:pt x="6841" y="0"/>
                  <a:pt x="6445"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3293204" y="-795672"/>
            <a:ext cx="65366" cy="215934"/>
          </a:xfrm>
          <a:custGeom>
            <a:rect b="b" l="l" r="r" t="t"/>
            <a:pathLst>
              <a:path extrusionOk="0" h="11790" w="3569">
                <a:moveTo>
                  <a:pt x="1" y="1"/>
                </a:moveTo>
                <a:lnTo>
                  <a:pt x="1" y="9999"/>
                </a:lnTo>
                <a:cubicBezTo>
                  <a:pt x="1" y="10997"/>
                  <a:pt x="794" y="11790"/>
                  <a:pt x="1777" y="11790"/>
                </a:cubicBezTo>
                <a:cubicBezTo>
                  <a:pt x="2776" y="11790"/>
                  <a:pt x="3568" y="10997"/>
                  <a:pt x="3568" y="9999"/>
                </a:cubicBezTo>
                <a:lnTo>
                  <a:pt x="356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3450237" y="-717156"/>
            <a:ext cx="65623" cy="137417"/>
          </a:xfrm>
          <a:custGeom>
            <a:rect b="b" l="l" r="r" t="t"/>
            <a:pathLst>
              <a:path extrusionOk="0" h="7503" w="3583">
                <a:moveTo>
                  <a:pt x="1" y="1"/>
                </a:moveTo>
                <a:lnTo>
                  <a:pt x="1" y="5712"/>
                </a:lnTo>
                <a:cubicBezTo>
                  <a:pt x="1" y="6710"/>
                  <a:pt x="808" y="7503"/>
                  <a:pt x="1792" y="7503"/>
                </a:cubicBezTo>
                <a:cubicBezTo>
                  <a:pt x="2775" y="7503"/>
                  <a:pt x="3583" y="6710"/>
                  <a:pt x="3583" y="5712"/>
                </a:cubicBezTo>
                <a:lnTo>
                  <a:pt x="358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3866464" y="-887614"/>
            <a:ext cx="65366" cy="242271"/>
          </a:xfrm>
          <a:custGeom>
            <a:rect b="b" l="l" r="r" t="t"/>
            <a:pathLst>
              <a:path extrusionOk="0" h="13228" w="3569">
                <a:moveTo>
                  <a:pt x="1" y="0"/>
                </a:moveTo>
                <a:lnTo>
                  <a:pt x="1" y="11451"/>
                </a:lnTo>
                <a:cubicBezTo>
                  <a:pt x="1" y="12435"/>
                  <a:pt x="794" y="13227"/>
                  <a:pt x="1777" y="13227"/>
                </a:cubicBezTo>
                <a:cubicBezTo>
                  <a:pt x="2775" y="13227"/>
                  <a:pt x="3568" y="12435"/>
                  <a:pt x="3568" y="11451"/>
                </a:cubicBezTo>
                <a:lnTo>
                  <a:pt x="356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3196409" y="-899445"/>
            <a:ext cx="573278" cy="352509"/>
          </a:xfrm>
          <a:custGeom>
            <a:rect b="b" l="l" r="r" t="t"/>
            <a:pathLst>
              <a:path extrusionOk="0" h="19247" w="31301">
                <a:moveTo>
                  <a:pt x="1719" y="0"/>
                </a:moveTo>
                <a:cubicBezTo>
                  <a:pt x="764" y="0"/>
                  <a:pt x="1" y="763"/>
                  <a:pt x="1" y="1732"/>
                </a:cubicBezTo>
                <a:lnTo>
                  <a:pt x="1" y="19247"/>
                </a:lnTo>
                <a:lnTo>
                  <a:pt x="1307" y="19247"/>
                </a:lnTo>
                <a:lnTo>
                  <a:pt x="1307" y="1732"/>
                </a:lnTo>
                <a:cubicBezTo>
                  <a:pt x="1307" y="1498"/>
                  <a:pt x="1498" y="1307"/>
                  <a:pt x="1719" y="1307"/>
                </a:cubicBezTo>
                <a:lnTo>
                  <a:pt x="29583" y="1307"/>
                </a:lnTo>
                <a:cubicBezTo>
                  <a:pt x="29803" y="1307"/>
                  <a:pt x="29994" y="1498"/>
                  <a:pt x="29994" y="1732"/>
                </a:cubicBezTo>
                <a:lnTo>
                  <a:pt x="29994" y="19247"/>
                </a:lnTo>
                <a:lnTo>
                  <a:pt x="31301" y="19247"/>
                </a:lnTo>
                <a:lnTo>
                  <a:pt x="31301" y="1732"/>
                </a:lnTo>
                <a:cubicBezTo>
                  <a:pt x="31301" y="763"/>
                  <a:pt x="30537" y="0"/>
                  <a:pt x="2958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a:off x="5222433" y="-974464"/>
            <a:ext cx="104890" cy="504157"/>
          </a:xfrm>
          <a:custGeom>
            <a:rect b="b" l="l" r="r" t="t"/>
            <a:pathLst>
              <a:path extrusionOk="0" h="27527" w="5727">
                <a:moveTo>
                  <a:pt x="705" y="0"/>
                </a:moveTo>
                <a:cubicBezTo>
                  <a:pt x="324" y="0"/>
                  <a:pt x="1" y="308"/>
                  <a:pt x="1" y="705"/>
                </a:cubicBezTo>
                <a:lnTo>
                  <a:pt x="1" y="26822"/>
                </a:lnTo>
                <a:cubicBezTo>
                  <a:pt x="1" y="27218"/>
                  <a:pt x="324" y="27527"/>
                  <a:pt x="705" y="27527"/>
                </a:cubicBezTo>
                <a:lnTo>
                  <a:pt x="5022" y="27527"/>
                </a:lnTo>
                <a:cubicBezTo>
                  <a:pt x="5418" y="27527"/>
                  <a:pt x="5726" y="27218"/>
                  <a:pt x="5726" y="26822"/>
                </a:cubicBezTo>
                <a:lnTo>
                  <a:pt x="5726" y="705"/>
                </a:lnTo>
                <a:cubicBezTo>
                  <a:pt x="5726" y="308"/>
                  <a:pt x="5418" y="0"/>
                  <a:pt x="5022"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5221627" y="-892467"/>
            <a:ext cx="104890" cy="18846"/>
          </a:xfrm>
          <a:custGeom>
            <a:rect b="b" l="l" r="r" t="t"/>
            <a:pathLst>
              <a:path extrusionOk="0" h="1029" w="5727">
                <a:moveTo>
                  <a:pt x="1" y="1"/>
                </a:moveTo>
                <a:lnTo>
                  <a:pt x="1" y="1028"/>
                </a:lnTo>
                <a:lnTo>
                  <a:pt x="5726" y="1028"/>
                </a:lnTo>
                <a:lnTo>
                  <a:pt x="5726"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6"/>
          <p:cNvSpPr/>
          <p:nvPr/>
        </p:nvSpPr>
        <p:spPr>
          <a:xfrm>
            <a:off x="5221627" y="-940050"/>
            <a:ext cx="104890" cy="18828"/>
          </a:xfrm>
          <a:custGeom>
            <a:rect b="b" l="l" r="r" t="t"/>
            <a:pathLst>
              <a:path extrusionOk="0" h="1028" w="5727">
                <a:moveTo>
                  <a:pt x="1" y="0"/>
                </a:moveTo>
                <a:lnTo>
                  <a:pt x="1" y="1028"/>
                </a:lnTo>
                <a:lnTo>
                  <a:pt x="5726" y="1028"/>
                </a:lnTo>
                <a:lnTo>
                  <a:pt x="57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6"/>
          <p:cNvSpPr/>
          <p:nvPr/>
        </p:nvSpPr>
        <p:spPr>
          <a:xfrm>
            <a:off x="5488367" y="-980636"/>
            <a:ext cx="198187" cy="510293"/>
          </a:xfrm>
          <a:custGeom>
            <a:rect b="b" l="l" r="r" t="t"/>
            <a:pathLst>
              <a:path extrusionOk="0" h="27862" w="10821">
                <a:moveTo>
                  <a:pt x="4999" y="1"/>
                </a:moveTo>
                <a:cubicBezTo>
                  <a:pt x="4953" y="1"/>
                  <a:pt x="4907" y="5"/>
                  <a:pt x="4860" y="14"/>
                </a:cubicBezTo>
                <a:lnTo>
                  <a:pt x="617" y="851"/>
                </a:lnTo>
                <a:cubicBezTo>
                  <a:pt x="235" y="924"/>
                  <a:pt x="0" y="1291"/>
                  <a:pt x="74" y="1673"/>
                </a:cubicBezTo>
                <a:lnTo>
                  <a:pt x="5139" y="27291"/>
                </a:lnTo>
                <a:cubicBezTo>
                  <a:pt x="5216" y="27628"/>
                  <a:pt x="5511" y="27862"/>
                  <a:pt x="5842" y="27862"/>
                </a:cubicBezTo>
                <a:cubicBezTo>
                  <a:pt x="5886" y="27862"/>
                  <a:pt x="5930" y="27858"/>
                  <a:pt x="5975" y="27849"/>
                </a:cubicBezTo>
                <a:lnTo>
                  <a:pt x="10204" y="27012"/>
                </a:lnTo>
                <a:cubicBezTo>
                  <a:pt x="10585" y="26939"/>
                  <a:pt x="10820" y="26557"/>
                  <a:pt x="10747" y="26190"/>
                </a:cubicBezTo>
                <a:lnTo>
                  <a:pt x="5682" y="557"/>
                </a:lnTo>
                <a:cubicBezTo>
                  <a:pt x="5605" y="223"/>
                  <a:pt x="5324" y="1"/>
                  <a:pt x="4999" y="1"/>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a:off x="5502616" y="-902412"/>
            <a:ext cx="106483" cy="39011"/>
          </a:xfrm>
          <a:custGeom>
            <a:rect b="b" l="l" r="r" t="t"/>
            <a:pathLst>
              <a:path extrusionOk="0" h="2130" w="5814">
                <a:moveTo>
                  <a:pt x="5623" y="1"/>
                </a:moveTo>
                <a:lnTo>
                  <a:pt x="0" y="1116"/>
                </a:lnTo>
                <a:lnTo>
                  <a:pt x="206" y="2129"/>
                </a:lnTo>
                <a:lnTo>
                  <a:pt x="5814" y="1014"/>
                </a:lnTo>
                <a:lnTo>
                  <a:pt x="562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a:off x="5493477" y="-949189"/>
            <a:ext cx="106483" cy="38736"/>
          </a:xfrm>
          <a:custGeom>
            <a:rect b="b" l="l" r="r" t="t"/>
            <a:pathLst>
              <a:path extrusionOk="0" h="2115" w="5814">
                <a:moveTo>
                  <a:pt x="5608" y="0"/>
                </a:moveTo>
                <a:lnTo>
                  <a:pt x="0" y="1116"/>
                </a:lnTo>
                <a:lnTo>
                  <a:pt x="206" y="2114"/>
                </a:lnTo>
                <a:lnTo>
                  <a:pt x="5814" y="1013"/>
                </a:lnTo>
                <a:lnTo>
                  <a:pt x="560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5360107" y="-974464"/>
            <a:ext cx="104615" cy="504157"/>
          </a:xfrm>
          <a:custGeom>
            <a:rect b="b" l="l" r="r" t="t"/>
            <a:pathLst>
              <a:path extrusionOk="0" h="27527" w="5712">
                <a:moveTo>
                  <a:pt x="690" y="0"/>
                </a:moveTo>
                <a:cubicBezTo>
                  <a:pt x="309" y="0"/>
                  <a:pt x="0" y="308"/>
                  <a:pt x="0" y="705"/>
                </a:cubicBezTo>
                <a:lnTo>
                  <a:pt x="0" y="26822"/>
                </a:lnTo>
                <a:cubicBezTo>
                  <a:pt x="0" y="27218"/>
                  <a:pt x="309" y="27527"/>
                  <a:pt x="690" y="27527"/>
                </a:cubicBezTo>
                <a:lnTo>
                  <a:pt x="5021" y="27527"/>
                </a:lnTo>
                <a:cubicBezTo>
                  <a:pt x="5403" y="27527"/>
                  <a:pt x="5711" y="27218"/>
                  <a:pt x="5711" y="26822"/>
                </a:cubicBezTo>
                <a:lnTo>
                  <a:pt x="5711" y="705"/>
                </a:lnTo>
                <a:cubicBezTo>
                  <a:pt x="5711" y="308"/>
                  <a:pt x="5403" y="0"/>
                  <a:pt x="5021"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a:off x="5360107" y="-909940"/>
            <a:ext cx="104615" cy="36044"/>
          </a:xfrm>
          <a:custGeom>
            <a:rect b="b" l="l" r="r" t="t"/>
            <a:pathLst>
              <a:path extrusionOk="0" h="1968" w="5712">
                <a:moveTo>
                  <a:pt x="0" y="1"/>
                </a:moveTo>
                <a:lnTo>
                  <a:pt x="0" y="1968"/>
                </a:lnTo>
                <a:lnTo>
                  <a:pt x="5711" y="1968"/>
                </a:lnTo>
                <a:lnTo>
                  <a:pt x="571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3749504" y="-1478895"/>
            <a:ext cx="90366" cy="243370"/>
          </a:xfrm>
          <a:custGeom>
            <a:rect b="b" l="l" r="r" t="t"/>
            <a:pathLst>
              <a:path extrusionOk="0" h="13288" w="4934">
                <a:moveTo>
                  <a:pt x="3465" y="1"/>
                </a:moveTo>
                <a:lnTo>
                  <a:pt x="1" y="12891"/>
                </a:lnTo>
                <a:lnTo>
                  <a:pt x="1469" y="13287"/>
                </a:lnTo>
                <a:lnTo>
                  <a:pt x="4933" y="397"/>
                </a:lnTo>
                <a:lnTo>
                  <a:pt x="3465"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6"/>
          <p:cNvSpPr/>
          <p:nvPr/>
        </p:nvSpPr>
        <p:spPr>
          <a:xfrm>
            <a:off x="3525255" y="-1464097"/>
            <a:ext cx="156245" cy="213773"/>
          </a:xfrm>
          <a:custGeom>
            <a:rect b="b" l="l" r="r" t="t"/>
            <a:pathLst>
              <a:path extrusionOk="0" h="11672" w="8531">
                <a:moveTo>
                  <a:pt x="7605" y="0"/>
                </a:moveTo>
                <a:lnTo>
                  <a:pt x="1" y="5829"/>
                </a:lnTo>
                <a:lnTo>
                  <a:pt x="7605" y="11672"/>
                </a:lnTo>
                <a:lnTo>
                  <a:pt x="8530" y="10453"/>
                </a:lnTo>
                <a:lnTo>
                  <a:pt x="2496" y="5829"/>
                </a:lnTo>
                <a:lnTo>
                  <a:pt x="8530" y="1204"/>
                </a:lnTo>
                <a:lnTo>
                  <a:pt x="7605"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a:off x="3904376" y="-1464097"/>
            <a:ext cx="156245" cy="213773"/>
          </a:xfrm>
          <a:custGeom>
            <a:rect b="b" l="l" r="r" t="t"/>
            <a:pathLst>
              <a:path extrusionOk="0" h="11672" w="8531">
                <a:moveTo>
                  <a:pt x="926" y="0"/>
                </a:moveTo>
                <a:lnTo>
                  <a:pt x="1" y="1204"/>
                </a:lnTo>
                <a:lnTo>
                  <a:pt x="6035" y="5829"/>
                </a:lnTo>
                <a:lnTo>
                  <a:pt x="1" y="10453"/>
                </a:lnTo>
                <a:lnTo>
                  <a:pt x="926" y="11672"/>
                </a:lnTo>
                <a:lnTo>
                  <a:pt x="8530" y="5829"/>
                </a:lnTo>
                <a:lnTo>
                  <a:pt x="9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a:off x="4762653" y="-1073419"/>
            <a:ext cx="278315" cy="299817"/>
          </a:xfrm>
          <a:custGeom>
            <a:rect b="b" l="l" r="r" t="t"/>
            <a:pathLst>
              <a:path extrusionOk="0" h="16370" w="15196">
                <a:moveTo>
                  <a:pt x="7556" y="3230"/>
                </a:moveTo>
                <a:cubicBezTo>
                  <a:pt x="9851" y="3230"/>
                  <a:pt x="11716" y="5113"/>
                  <a:pt x="11701" y="7414"/>
                </a:cubicBezTo>
                <a:lnTo>
                  <a:pt x="11745" y="12846"/>
                </a:lnTo>
                <a:lnTo>
                  <a:pt x="3450" y="12934"/>
                </a:lnTo>
                <a:lnTo>
                  <a:pt x="3392" y="7502"/>
                </a:lnTo>
                <a:cubicBezTo>
                  <a:pt x="3318" y="5183"/>
                  <a:pt x="5183" y="3245"/>
                  <a:pt x="7502" y="3230"/>
                </a:cubicBezTo>
                <a:cubicBezTo>
                  <a:pt x="7520" y="3230"/>
                  <a:pt x="7538" y="3230"/>
                  <a:pt x="7556" y="3230"/>
                </a:cubicBezTo>
                <a:close/>
                <a:moveTo>
                  <a:pt x="7555" y="0"/>
                </a:moveTo>
                <a:cubicBezTo>
                  <a:pt x="7528" y="0"/>
                  <a:pt x="7500" y="0"/>
                  <a:pt x="7473" y="1"/>
                </a:cubicBezTo>
                <a:cubicBezTo>
                  <a:pt x="3333" y="30"/>
                  <a:pt x="0" y="3392"/>
                  <a:pt x="0" y="7532"/>
                </a:cubicBezTo>
                <a:lnTo>
                  <a:pt x="88" y="16370"/>
                </a:lnTo>
                <a:lnTo>
                  <a:pt x="15195" y="16223"/>
                </a:lnTo>
                <a:lnTo>
                  <a:pt x="15107" y="7385"/>
                </a:lnTo>
                <a:cubicBezTo>
                  <a:pt x="15005" y="3272"/>
                  <a:pt x="11658" y="0"/>
                  <a:pt x="75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a:off x="4699741" y="-839226"/>
            <a:ext cx="413003" cy="307619"/>
          </a:xfrm>
          <a:custGeom>
            <a:rect b="b" l="l" r="r" t="t"/>
            <a:pathLst>
              <a:path extrusionOk="0" h="16796" w="22550">
                <a:moveTo>
                  <a:pt x="21680" y="0"/>
                </a:moveTo>
                <a:cubicBezTo>
                  <a:pt x="21672" y="0"/>
                  <a:pt x="21663" y="0"/>
                  <a:pt x="21654" y="1"/>
                </a:cubicBezTo>
                <a:lnTo>
                  <a:pt x="881" y="162"/>
                </a:lnTo>
                <a:cubicBezTo>
                  <a:pt x="396" y="162"/>
                  <a:pt x="0" y="573"/>
                  <a:pt x="0" y="1058"/>
                </a:cubicBezTo>
                <a:lnTo>
                  <a:pt x="162" y="15915"/>
                </a:lnTo>
                <a:cubicBezTo>
                  <a:pt x="162" y="16414"/>
                  <a:pt x="558" y="16795"/>
                  <a:pt x="1042" y="16795"/>
                </a:cubicBezTo>
                <a:lnTo>
                  <a:pt x="21816" y="16634"/>
                </a:lnTo>
                <a:cubicBezTo>
                  <a:pt x="22227" y="16619"/>
                  <a:pt x="22550" y="16296"/>
                  <a:pt x="22535" y="15900"/>
                </a:cubicBezTo>
                <a:lnTo>
                  <a:pt x="22388" y="720"/>
                </a:lnTo>
                <a:cubicBezTo>
                  <a:pt x="22374" y="318"/>
                  <a:pt x="22065" y="0"/>
                  <a:pt x="2168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a:off x="4925858" y="-713383"/>
            <a:ext cx="72619" cy="124505"/>
          </a:xfrm>
          <a:custGeom>
            <a:rect b="b" l="l" r="r" t="t"/>
            <a:pathLst>
              <a:path extrusionOk="0" h="6798" w="3965">
                <a:moveTo>
                  <a:pt x="1" y="0"/>
                </a:moveTo>
                <a:lnTo>
                  <a:pt x="1" y="4816"/>
                </a:lnTo>
                <a:cubicBezTo>
                  <a:pt x="1" y="5902"/>
                  <a:pt x="882" y="6783"/>
                  <a:pt x="1983" y="6797"/>
                </a:cubicBezTo>
                <a:cubicBezTo>
                  <a:pt x="3069" y="6783"/>
                  <a:pt x="3950" y="5902"/>
                  <a:pt x="3965" y="4816"/>
                </a:cubicBezTo>
                <a:lnTo>
                  <a:pt x="396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a:off x="4966994" y="-759903"/>
            <a:ext cx="42234" cy="20989"/>
          </a:xfrm>
          <a:custGeom>
            <a:rect b="b" l="l" r="r" t="t"/>
            <a:pathLst>
              <a:path extrusionOk="0" h="1146" w="2306">
                <a:moveTo>
                  <a:pt x="1161" y="0"/>
                </a:moveTo>
                <a:cubicBezTo>
                  <a:pt x="515" y="0"/>
                  <a:pt x="1" y="514"/>
                  <a:pt x="1" y="1146"/>
                </a:cubicBezTo>
                <a:lnTo>
                  <a:pt x="720" y="1146"/>
                </a:lnTo>
                <a:cubicBezTo>
                  <a:pt x="720" y="859"/>
                  <a:pt x="933" y="716"/>
                  <a:pt x="1146" y="716"/>
                </a:cubicBezTo>
                <a:cubicBezTo>
                  <a:pt x="1359" y="716"/>
                  <a:pt x="1572" y="859"/>
                  <a:pt x="1572" y="1146"/>
                </a:cubicBezTo>
                <a:lnTo>
                  <a:pt x="2306" y="1146"/>
                </a:lnTo>
                <a:cubicBezTo>
                  <a:pt x="2306" y="514"/>
                  <a:pt x="1792" y="0"/>
                  <a:pt x="116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a:off x="4914576" y="-759903"/>
            <a:ext cx="42234" cy="20989"/>
          </a:xfrm>
          <a:custGeom>
            <a:rect b="b" l="l" r="r" t="t"/>
            <a:pathLst>
              <a:path extrusionOk="0" h="1146" w="2306">
                <a:moveTo>
                  <a:pt x="1145" y="0"/>
                </a:moveTo>
                <a:cubicBezTo>
                  <a:pt x="514" y="0"/>
                  <a:pt x="0" y="514"/>
                  <a:pt x="0" y="1146"/>
                </a:cubicBezTo>
                <a:lnTo>
                  <a:pt x="734" y="1146"/>
                </a:lnTo>
                <a:cubicBezTo>
                  <a:pt x="734" y="867"/>
                  <a:pt x="947" y="727"/>
                  <a:pt x="1160" y="727"/>
                </a:cubicBezTo>
                <a:cubicBezTo>
                  <a:pt x="1373" y="727"/>
                  <a:pt x="1586" y="867"/>
                  <a:pt x="1586" y="1146"/>
                </a:cubicBezTo>
                <a:lnTo>
                  <a:pt x="2305" y="1146"/>
                </a:lnTo>
                <a:cubicBezTo>
                  <a:pt x="2305" y="514"/>
                  <a:pt x="1777" y="0"/>
                  <a:pt x="114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4973715" y="-1489115"/>
            <a:ext cx="169688" cy="23956"/>
          </a:xfrm>
          <a:custGeom>
            <a:rect b="b" l="l" r="r" t="t"/>
            <a:pathLst>
              <a:path extrusionOk="0" h="1308" w="9265">
                <a:moveTo>
                  <a:pt x="1" y="1"/>
                </a:moveTo>
                <a:lnTo>
                  <a:pt x="1" y="1308"/>
                </a:lnTo>
                <a:lnTo>
                  <a:pt x="9265" y="1308"/>
                </a:lnTo>
                <a:lnTo>
                  <a:pt x="926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a:off x="5188019" y="-1489115"/>
            <a:ext cx="330201" cy="23956"/>
          </a:xfrm>
          <a:custGeom>
            <a:rect b="b" l="l" r="r" t="t"/>
            <a:pathLst>
              <a:path extrusionOk="0" h="1308" w="18029">
                <a:moveTo>
                  <a:pt x="1" y="1"/>
                </a:moveTo>
                <a:lnTo>
                  <a:pt x="1" y="1308"/>
                </a:lnTo>
                <a:lnTo>
                  <a:pt x="18029" y="1308"/>
                </a:lnTo>
                <a:lnTo>
                  <a:pt x="1802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a:off x="5074558" y="-1568968"/>
            <a:ext cx="286648" cy="24231"/>
          </a:xfrm>
          <a:custGeom>
            <a:rect b="b" l="l" r="r" t="t"/>
            <a:pathLst>
              <a:path extrusionOk="0" h="1323" w="15651">
                <a:moveTo>
                  <a:pt x="0" y="1"/>
                </a:moveTo>
                <a:lnTo>
                  <a:pt x="0" y="1322"/>
                </a:lnTo>
                <a:lnTo>
                  <a:pt x="15650" y="1322"/>
                </a:lnTo>
                <a:lnTo>
                  <a:pt x="156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a:off x="5099558" y="-1412741"/>
            <a:ext cx="104890" cy="24212"/>
          </a:xfrm>
          <a:custGeom>
            <a:rect b="b" l="l" r="r" t="t"/>
            <a:pathLst>
              <a:path extrusionOk="0" h="1322" w="5727">
                <a:moveTo>
                  <a:pt x="1" y="0"/>
                </a:moveTo>
                <a:lnTo>
                  <a:pt x="1" y="1322"/>
                </a:lnTo>
                <a:lnTo>
                  <a:pt x="5726" y="1322"/>
                </a:lnTo>
                <a:lnTo>
                  <a:pt x="57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a:off x="5277836" y="-1412741"/>
            <a:ext cx="209743" cy="24212"/>
          </a:xfrm>
          <a:custGeom>
            <a:rect b="b" l="l" r="r" t="t"/>
            <a:pathLst>
              <a:path extrusionOk="0" h="1322" w="11452">
                <a:moveTo>
                  <a:pt x="0" y="0"/>
                </a:moveTo>
                <a:lnTo>
                  <a:pt x="0" y="1322"/>
                </a:lnTo>
                <a:lnTo>
                  <a:pt x="11451" y="1322"/>
                </a:lnTo>
                <a:lnTo>
                  <a:pt x="1145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a:off x="7931619" y="3242081"/>
            <a:ext cx="405064" cy="610878"/>
          </a:xfrm>
          <a:custGeom>
            <a:rect b="b" l="l" r="r" t="t"/>
            <a:pathLst>
              <a:path extrusionOk="0" h="27366" w="18146">
                <a:moveTo>
                  <a:pt x="1967" y="1"/>
                </a:moveTo>
                <a:cubicBezTo>
                  <a:pt x="881" y="1"/>
                  <a:pt x="0" y="867"/>
                  <a:pt x="0" y="1953"/>
                </a:cubicBezTo>
                <a:lnTo>
                  <a:pt x="0" y="25398"/>
                </a:lnTo>
                <a:cubicBezTo>
                  <a:pt x="0" y="26485"/>
                  <a:pt x="881" y="27366"/>
                  <a:pt x="1967" y="27366"/>
                </a:cubicBezTo>
                <a:lnTo>
                  <a:pt x="16193" y="27366"/>
                </a:lnTo>
                <a:cubicBezTo>
                  <a:pt x="17280" y="27366"/>
                  <a:pt x="18146" y="26485"/>
                  <a:pt x="18146" y="25398"/>
                </a:cubicBezTo>
                <a:lnTo>
                  <a:pt x="18146" y="1953"/>
                </a:lnTo>
                <a:cubicBezTo>
                  <a:pt x="18146" y="867"/>
                  <a:pt x="17280" y="1"/>
                  <a:pt x="161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a:off x="7931619" y="3276815"/>
            <a:ext cx="318230" cy="519132"/>
          </a:xfrm>
          <a:custGeom>
            <a:rect b="b" l="l" r="r" t="t"/>
            <a:pathLst>
              <a:path extrusionOk="0" h="23256" w="14256">
                <a:moveTo>
                  <a:pt x="0" y="1"/>
                </a:moveTo>
                <a:lnTo>
                  <a:pt x="0" y="23255"/>
                </a:lnTo>
                <a:lnTo>
                  <a:pt x="12611" y="23255"/>
                </a:lnTo>
                <a:cubicBezTo>
                  <a:pt x="13521" y="23255"/>
                  <a:pt x="14255" y="22521"/>
                  <a:pt x="14255" y="21611"/>
                </a:cubicBezTo>
                <a:lnTo>
                  <a:pt x="14255" y="1630"/>
                </a:lnTo>
                <a:cubicBezTo>
                  <a:pt x="14255" y="735"/>
                  <a:pt x="13521" y="1"/>
                  <a:pt x="12611"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a:off x="7921775" y="3517516"/>
            <a:ext cx="41966" cy="20180"/>
          </a:xfrm>
          <a:custGeom>
            <a:rect b="b" l="l" r="r" t="t"/>
            <a:pathLst>
              <a:path extrusionOk="0" h="904" w="1880">
                <a:moveTo>
                  <a:pt x="940" y="1"/>
                </a:moveTo>
                <a:cubicBezTo>
                  <a:pt x="485" y="1"/>
                  <a:pt x="30" y="302"/>
                  <a:pt x="1" y="904"/>
                </a:cubicBezTo>
                <a:lnTo>
                  <a:pt x="1880" y="904"/>
                </a:lnTo>
                <a:cubicBezTo>
                  <a:pt x="1851" y="302"/>
                  <a:pt x="1395" y="1"/>
                  <a:pt x="94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a:off x="7985683" y="3592742"/>
            <a:ext cx="122908" cy="84535"/>
          </a:xfrm>
          <a:custGeom>
            <a:rect b="b" l="l" r="r" t="t"/>
            <a:pathLst>
              <a:path extrusionOk="0" h="3787" w="5506">
                <a:moveTo>
                  <a:pt x="1" y="0"/>
                </a:moveTo>
                <a:lnTo>
                  <a:pt x="1" y="1042"/>
                </a:lnTo>
                <a:cubicBezTo>
                  <a:pt x="1" y="2565"/>
                  <a:pt x="1253" y="3787"/>
                  <a:pt x="2749" y="3787"/>
                </a:cubicBezTo>
                <a:cubicBezTo>
                  <a:pt x="2840" y="3787"/>
                  <a:pt x="2932" y="3782"/>
                  <a:pt x="3025" y="3773"/>
                </a:cubicBezTo>
                <a:cubicBezTo>
                  <a:pt x="4449" y="3626"/>
                  <a:pt x="5506" y="2364"/>
                  <a:pt x="5506" y="940"/>
                </a:cubicBezTo>
                <a:lnTo>
                  <a:pt x="550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a:off x="7988295" y="3514413"/>
            <a:ext cx="42971" cy="21965"/>
          </a:xfrm>
          <a:custGeom>
            <a:rect b="b" l="l" r="r" t="t"/>
            <a:pathLst>
              <a:path extrusionOk="0" h="984" w="1925">
                <a:moveTo>
                  <a:pt x="970" y="0"/>
                </a:moveTo>
                <a:cubicBezTo>
                  <a:pt x="427" y="0"/>
                  <a:pt x="1" y="441"/>
                  <a:pt x="30" y="984"/>
                </a:cubicBezTo>
                <a:lnTo>
                  <a:pt x="1910" y="984"/>
                </a:lnTo>
                <a:cubicBezTo>
                  <a:pt x="1924" y="441"/>
                  <a:pt x="1498" y="0"/>
                  <a:pt x="97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a:off x="7889677" y="3502604"/>
            <a:ext cx="104559" cy="67548"/>
          </a:xfrm>
          <a:custGeom>
            <a:rect b="b" l="l" r="r" t="t"/>
            <a:pathLst>
              <a:path extrusionOk="0" h="3026" w="4684">
                <a:moveTo>
                  <a:pt x="3979" y="720"/>
                </a:moveTo>
                <a:cubicBezTo>
                  <a:pt x="3979" y="1616"/>
                  <a:pt x="3245" y="2335"/>
                  <a:pt x="2349" y="2335"/>
                </a:cubicBezTo>
                <a:cubicBezTo>
                  <a:pt x="1453" y="2335"/>
                  <a:pt x="734" y="1616"/>
                  <a:pt x="734" y="720"/>
                </a:cubicBezTo>
                <a:close/>
                <a:moveTo>
                  <a:pt x="0" y="1"/>
                </a:moveTo>
                <a:lnTo>
                  <a:pt x="0" y="691"/>
                </a:lnTo>
                <a:cubicBezTo>
                  <a:pt x="0" y="1974"/>
                  <a:pt x="1028" y="3025"/>
                  <a:pt x="2322" y="3025"/>
                </a:cubicBezTo>
                <a:cubicBezTo>
                  <a:pt x="2331" y="3025"/>
                  <a:pt x="2340" y="3025"/>
                  <a:pt x="2349" y="3025"/>
                </a:cubicBezTo>
                <a:cubicBezTo>
                  <a:pt x="3626" y="3025"/>
                  <a:pt x="4683" y="1983"/>
                  <a:pt x="4683" y="691"/>
                </a:cubicBezTo>
                <a:lnTo>
                  <a:pt x="468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a:off x="7986018" y="3502604"/>
            <a:ext cx="104893" cy="72459"/>
          </a:xfrm>
          <a:custGeom>
            <a:rect b="b" l="l" r="r" t="t"/>
            <a:pathLst>
              <a:path extrusionOk="0" h="3246" w="4699">
                <a:moveTo>
                  <a:pt x="3979" y="720"/>
                </a:moveTo>
                <a:lnTo>
                  <a:pt x="3979" y="896"/>
                </a:lnTo>
                <a:cubicBezTo>
                  <a:pt x="3979" y="1792"/>
                  <a:pt x="3245" y="2526"/>
                  <a:pt x="2349" y="2526"/>
                </a:cubicBezTo>
                <a:cubicBezTo>
                  <a:pt x="1454" y="2526"/>
                  <a:pt x="720" y="1792"/>
                  <a:pt x="720" y="896"/>
                </a:cubicBezTo>
                <a:lnTo>
                  <a:pt x="720" y="720"/>
                </a:lnTo>
                <a:close/>
                <a:moveTo>
                  <a:pt x="0" y="1"/>
                </a:moveTo>
                <a:lnTo>
                  <a:pt x="0" y="896"/>
                </a:lnTo>
                <a:cubicBezTo>
                  <a:pt x="15" y="2188"/>
                  <a:pt x="1057" y="3245"/>
                  <a:pt x="2349" y="3245"/>
                </a:cubicBezTo>
                <a:cubicBezTo>
                  <a:pt x="3641" y="3245"/>
                  <a:pt x="4683" y="2203"/>
                  <a:pt x="4698" y="911"/>
                </a:cubicBezTo>
                <a:lnTo>
                  <a:pt x="4698"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a:off x="7219173" y="3232260"/>
            <a:ext cx="127841" cy="614471"/>
          </a:xfrm>
          <a:custGeom>
            <a:rect b="b" l="l" r="r" t="t"/>
            <a:pathLst>
              <a:path extrusionOk="0" h="27527" w="5727">
                <a:moveTo>
                  <a:pt x="705" y="0"/>
                </a:moveTo>
                <a:cubicBezTo>
                  <a:pt x="324" y="0"/>
                  <a:pt x="1" y="308"/>
                  <a:pt x="1" y="705"/>
                </a:cubicBezTo>
                <a:lnTo>
                  <a:pt x="1" y="26822"/>
                </a:lnTo>
                <a:cubicBezTo>
                  <a:pt x="1" y="27218"/>
                  <a:pt x="324" y="27527"/>
                  <a:pt x="705" y="27527"/>
                </a:cubicBezTo>
                <a:lnTo>
                  <a:pt x="5022" y="27527"/>
                </a:lnTo>
                <a:cubicBezTo>
                  <a:pt x="5418" y="27527"/>
                  <a:pt x="5726" y="27218"/>
                  <a:pt x="5726" y="26822"/>
                </a:cubicBezTo>
                <a:lnTo>
                  <a:pt x="5726" y="705"/>
                </a:lnTo>
                <a:cubicBezTo>
                  <a:pt x="5726" y="308"/>
                  <a:pt x="5418" y="0"/>
                  <a:pt x="5022"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a:off x="7218190" y="3332196"/>
            <a:ext cx="127841" cy="22970"/>
          </a:xfrm>
          <a:custGeom>
            <a:rect b="b" l="l" r="r" t="t"/>
            <a:pathLst>
              <a:path extrusionOk="0" h="1029" w="5727">
                <a:moveTo>
                  <a:pt x="1" y="1"/>
                </a:moveTo>
                <a:lnTo>
                  <a:pt x="1" y="1028"/>
                </a:lnTo>
                <a:lnTo>
                  <a:pt x="5726" y="1028"/>
                </a:lnTo>
                <a:lnTo>
                  <a:pt x="5726"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7218190" y="3274203"/>
            <a:ext cx="127841" cy="22948"/>
          </a:xfrm>
          <a:custGeom>
            <a:rect b="b" l="l" r="r" t="t"/>
            <a:pathLst>
              <a:path extrusionOk="0" h="1028" w="5727">
                <a:moveTo>
                  <a:pt x="1" y="0"/>
                </a:moveTo>
                <a:lnTo>
                  <a:pt x="1" y="1028"/>
                </a:lnTo>
                <a:lnTo>
                  <a:pt x="5726" y="1028"/>
                </a:lnTo>
                <a:lnTo>
                  <a:pt x="57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7543286" y="3224737"/>
            <a:ext cx="241552" cy="621949"/>
          </a:xfrm>
          <a:custGeom>
            <a:rect b="b" l="l" r="r" t="t"/>
            <a:pathLst>
              <a:path extrusionOk="0" h="27862" w="10821">
                <a:moveTo>
                  <a:pt x="4999" y="1"/>
                </a:moveTo>
                <a:cubicBezTo>
                  <a:pt x="4953" y="1"/>
                  <a:pt x="4907" y="5"/>
                  <a:pt x="4860" y="14"/>
                </a:cubicBezTo>
                <a:lnTo>
                  <a:pt x="617" y="851"/>
                </a:lnTo>
                <a:cubicBezTo>
                  <a:pt x="235" y="924"/>
                  <a:pt x="0" y="1291"/>
                  <a:pt x="74" y="1673"/>
                </a:cubicBezTo>
                <a:lnTo>
                  <a:pt x="5139" y="27291"/>
                </a:lnTo>
                <a:cubicBezTo>
                  <a:pt x="5216" y="27628"/>
                  <a:pt x="5511" y="27862"/>
                  <a:pt x="5842" y="27862"/>
                </a:cubicBezTo>
                <a:cubicBezTo>
                  <a:pt x="5886" y="27862"/>
                  <a:pt x="5930" y="27858"/>
                  <a:pt x="5975" y="27849"/>
                </a:cubicBezTo>
                <a:lnTo>
                  <a:pt x="10204" y="27012"/>
                </a:lnTo>
                <a:cubicBezTo>
                  <a:pt x="10585" y="26939"/>
                  <a:pt x="10820" y="26557"/>
                  <a:pt x="10747" y="26190"/>
                </a:cubicBezTo>
                <a:lnTo>
                  <a:pt x="5682" y="557"/>
                </a:lnTo>
                <a:cubicBezTo>
                  <a:pt x="5605" y="223"/>
                  <a:pt x="5324" y="1"/>
                  <a:pt x="4999" y="1"/>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7560652" y="3320075"/>
            <a:ext cx="129783" cy="47547"/>
          </a:xfrm>
          <a:custGeom>
            <a:rect b="b" l="l" r="r" t="t"/>
            <a:pathLst>
              <a:path extrusionOk="0" h="2130" w="5814">
                <a:moveTo>
                  <a:pt x="5623" y="1"/>
                </a:moveTo>
                <a:lnTo>
                  <a:pt x="0" y="1116"/>
                </a:lnTo>
                <a:lnTo>
                  <a:pt x="206" y="2129"/>
                </a:lnTo>
                <a:lnTo>
                  <a:pt x="5814" y="1014"/>
                </a:lnTo>
                <a:lnTo>
                  <a:pt x="562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a:off x="7549514" y="3263064"/>
            <a:ext cx="129783" cy="47212"/>
          </a:xfrm>
          <a:custGeom>
            <a:rect b="b" l="l" r="r" t="t"/>
            <a:pathLst>
              <a:path extrusionOk="0" h="2115" w="5814">
                <a:moveTo>
                  <a:pt x="5608" y="0"/>
                </a:moveTo>
                <a:lnTo>
                  <a:pt x="0" y="1116"/>
                </a:lnTo>
                <a:lnTo>
                  <a:pt x="206" y="2114"/>
                </a:lnTo>
                <a:lnTo>
                  <a:pt x="5814" y="1013"/>
                </a:lnTo>
                <a:lnTo>
                  <a:pt x="560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a:off x="7386966" y="3232260"/>
            <a:ext cx="127506" cy="614471"/>
          </a:xfrm>
          <a:custGeom>
            <a:rect b="b" l="l" r="r" t="t"/>
            <a:pathLst>
              <a:path extrusionOk="0" h="27527" w="5712">
                <a:moveTo>
                  <a:pt x="690" y="0"/>
                </a:moveTo>
                <a:cubicBezTo>
                  <a:pt x="309" y="0"/>
                  <a:pt x="0" y="308"/>
                  <a:pt x="0" y="705"/>
                </a:cubicBezTo>
                <a:lnTo>
                  <a:pt x="0" y="26822"/>
                </a:lnTo>
                <a:cubicBezTo>
                  <a:pt x="0" y="27218"/>
                  <a:pt x="309" y="27527"/>
                  <a:pt x="690" y="27527"/>
                </a:cubicBezTo>
                <a:lnTo>
                  <a:pt x="5021" y="27527"/>
                </a:lnTo>
                <a:cubicBezTo>
                  <a:pt x="5403" y="27527"/>
                  <a:pt x="5711" y="27218"/>
                  <a:pt x="5711" y="26822"/>
                </a:cubicBezTo>
                <a:lnTo>
                  <a:pt x="5711" y="705"/>
                </a:lnTo>
                <a:cubicBezTo>
                  <a:pt x="5711" y="308"/>
                  <a:pt x="5403" y="0"/>
                  <a:pt x="5021" y="0"/>
                </a:cubicBez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a:off x="7386966" y="3310901"/>
            <a:ext cx="127506" cy="43931"/>
          </a:xfrm>
          <a:custGeom>
            <a:rect b="b" l="l" r="r" t="t"/>
            <a:pathLst>
              <a:path extrusionOk="0" h="1968" w="5712">
                <a:moveTo>
                  <a:pt x="0" y="1"/>
                </a:moveTo>
                <a:lnTo>
                  <a:pt x="0" y="1968"/>
                </a:lnTo>
                <a:lnTo>
                  <a:pt x="5711" y="1968"/>
                </a:lnTo>
                <a:lnTo>
                  <a:pt x="571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a:off x="6658805" y="3111652"/>
            <a:ext cx="339213" cy="365419"/>
          </a:xfrm>
          <a:custGeom>
            <a:rect b="b" l="l" r="r" t="t"/>
            <a:pathLst>
              <a:path extrusionOk="0" h="16370" w="15196">
                <a:moveTo>
                  <a:pt x="7556" y="3230"/>
                </a:moveTo>
                <a:cubicBezTo>
                  <a:pt x="9851" y="3230"/>
                  <a:pt x="11716" y="5113"/>
                  <a:pt x="11701" y="7414"/>
                </a:cubicBezTo>
                <a:lnTo>
                  <a:pt x="11745" y="12846"/>
                </a:lnTo>
                <a:lnTo>
                  <a:pt x="3450" y="12934"/>
                </a:lnTo>
                <a:lnTo>
                  <a:pt x="3392" y="7502"/>
                </a:lnTo>
                <a:cubicBezTo>
                  <a:pt x="3318" y="5183"/>
                  <a:pt x="5183" y="3245"/>
                  <a:pt x="7502" y="3230"/>
                </a:cubicBezTo>
                <a:cubicBezTo>
                  <a:pt x="7520" y="3230"/>
                  <a:pt x="7538" y="3230"/>
                  <a:pt x="7556" y="3230"/>
                </a:cubicBezTo>
                <a:close/>
                <a:moveTo>
                  <a:pt x="7555" y="0"/>
                </a:moveTo>
                <a:cubicBezTo>
                  <a:pt x="7528" y="0"/>
                  <a:pt x="7500" y="0"/>
                  <a:pt x="7473" y="1"/>
                </a:cubicBezTo>
                <a:cubicBezTo>
                  <a:pt x="3333" y="30"/>
                  <a:pt x="0" y="3392"/>
                  <a:pt x="0" y="7532"/>
                </a:cubicBezTo>
                <a:lnTo>
                  <a:pt x="88" y="16370"/>
                </a:lnTo>
                <a:lnTo>
                  <a:pt x="15195" y="16223"/>
                </a:lnTo>
                <a:lnTo>
                  <a:pt x="15107" y="7385"/>
                </a:lnTo>
                <a:cubicBezTo>
                  <a:pt x="15005" y="3272"/>
                  <a:pt x="11658" y="0"/>
                  <a:pt x="75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a:off x="6582129" y="3397087"/>
            <a:ext cx="503372" cy="374929"/>
          </a:xfrm>
          <a:custGeom>
            <a:rect b="b" l="l" r="r" t="t"/>
            <a:pathLst>
              <a:path extrusionOk="0" h="16796" w="22550">
                <a:moveTo>
                  <a:pt x="21680" y="0"/>
                </a:moveTo>
                <a:cubicBezTo>
                  <a:pt x="21672" y="0"/>
                  <a:pt x="21663" y="0"/>
                  <a:pt x="21654" y="1"/>
                </a:cubicBezTo>
                <a:lnTo>
                  <a:pt x="881" y="162"/>
                </a:lnTo>
                <a:cubicBezTo>
                  <a:pt x="396" y="162"/>
                  <a:pt x="0" y="573"/>
                  <a:pt x="0" y="1058"/>
                </a:cubicBezTo>
                <a:lnTo>
                  <a:pt x="162" y="15915"/>
                </a:lnTo>
                <a:cubicBezTo>
                  <a:pt x="162" y="16414"/>
                  <a:pt x="558" y="16795"/>
                  <a:pt x="1042" y="16795"/>
                </a:cubicBezTo>
                <a:lnTo>
                  <a:pt x="21816" y="16634"/>
                </a:lnTo>
                <a:cubicBezTo>
                  <a:pt x="22227" y="16619"/>
                  <a:pt x="22550" y="16296"/>
                  <a:pt x="22535" y="15900"/>
                </a:cubicBezTo>
                <a:lnTo>
                  <a:pt x="22388" y="720"/>
                </a:lnTo>
                <a:cubicBezTo>
                  <a:pt x="22374" y="318"/>
                  <a:pt x="22065" y="0"/>
                  <a:pt x="2168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a:off x="6857715" y="3550463"/>
            <a:ext cx="88509" cy="151748"/>
          </a:xfrm>
          <a:custGeom>
            <a:rect b="b" l="l" r="r" t="t"/>
            <a:pathLst>
              <a:path extrusionOk="0" h="6798" w="3965">
                <a:moveTo>
                  <a:pt x="1" y="0"/>
                </a:moveTo>
                <a:lnTo>
                  <a:pt x="1" y="4816"/>
                </a:lnTo>
                <a:cubicBezTo>
                  <a:pt x="1" y="5902"/>
                  <a:pt x="882" y="6783"/>
                  <a:pt x="1983" y="6797"/>
                </a:cubicBezTo>
                <a:cubicBezTo>
                  <a:pt x="3069" y="6783"/>
                  <a:pt x="3950" y="5902"/>
                  <a:pt x="3965" y="4816"/>
                </a:cubicBezTo>
                <a:lnTo>
                  <a:pt x="396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a:off x="6907850" y="3493765"/>
            <a:ext cx="51476" cy="25582"/>
          </a:xfrm>
          <a:custGeom>
            <a:rect b="b" l="l" r="r" t="t"/>
            <a:pathLst>
              <a:path extrusionOk="0" h="1146" w="2306">
                <a:moveTo>
                  <a:pt x="1161" y="0"/>
                </a:moveTo>
                <a:cubicBezTo>
                  <a:pt x="515" y="0"/>
                  <a:pt x="1" y="514"/>
                  <a:pt x="1" y="1146"/>
                </a:cubicBezTo>
                <a:lnTo>
                  <a:pt x="720" y="1146"/>
                </a:lnTo>
                <a:cubicBezTo>
                  <a:pt x="720" y="859"/>
                  <a:pt x="933" y="716"/>
                  <a:pt x="1146" y="716"/>
                </a:cubicBezTo>
                <a:cubicBezTo>
                  <a:pt x="1359" y="716"/>
                  <a:pt x="1572" y="859"/>
                  <a:pt x="1572" y="1146"/>
                </a:cubicBezTo>
                <a:lnTo>
                  <a:pt x="2306" y="1146"/>
                </a:lnTo>
                <a:cubicBezTo>
                  <a:pt x="2306" y="514"/>
                  <a:pt x="1792" y="0"/>
                  <a:pt x="116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a:off x="6843964" y="3493765"/>
            <a:ext cx="51476" cy="25582"/>
          </a:xfrm>
          <a:custGeom>
            <a:rect b="b" l="l" r="r" t="t"/>
            <a:pathLst>
              <a:path extrusionOk="0" h="1146" w="2306">
                <a:moveTo>
                  <a:pt x="1145" y="0"/>
                </a:moveTo>
                <a:cubicBezTo>
                  <a:pt x="514" y="0"/>
                  <a:pt x="0" y="514"/>
                  <a:pt x="0" y="1146"/>
                </a:cubicBezTo>
                <a:lnTo>
                  <a:pt x="734" y="1146"/>
                </a:lnTo>
                <a:cubicBezTo>
                  <a:pt x="734" y="867"/>
                  <a:pt x="947" y="727"/>
                  <a:pt x="1160" y="727"/>
                </a:cubicBezTo>
                <a:cubicBezTo>
                  <a:pt x="1373" y="727"/>
                  <a:pt x="1586" y="867"/>
                  <a:pt x="1586" y="1146"/>
                </a:cubicBezTo>
                <a:lnTo>
                  <a:pt x="2305" y="1146"/>
                </a:lnTo>
                <a:cubicBezTo>
                  <a:pt x="2305" y="514"/>
                  <a:pt x="1777" y="0"/>
                  <a:pt x="114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46"/>
          <p:cNvGrpSpPr/>
          <p:nvPr/>
        </p:nvGrpSpPr>
        <p:grpSpPr>
          <a:xfrm>
            <a:off x="5361205" y="2722017"/>
            <a:ext cx="535366" cy="243370"/>
            <a:chOff x="5952205" y="2802267"/>
            <a:chExt cx="535366" cy="243370"/>
          </a:xfrm>
        </p:grpSpPr>
        <p:sp>
          <p:nvSpPr>
            <p:cNvPr id="1882" name="Google Shape;1882;p46"/>
            <p:cNvSpPr/>
            <p:nvPr/>
          </p:nvSpPr>
          <p:spPr>
            <a:xfrm>
              <a:off x="6176454" y="2802267"/>
              <a:ext cx="90366" cy="243370"/>
            </a:xfrm>
            <a:custGeom>
              <a:rect b="b" l="l" r="r" t="t"/>
              <a:pathLst>
                <a:path extrusionOk="0" h="13288" w="4934">
                  <a:moveTo>
                    <a:pt x="3465" y="1"/>
                  </a:moveTo>
                  <a:lnTo>
                    <a:pt x="1" y="12891"/>
                  </a:lnTo>
                  <a:lnTo>
                    <a:pt x="1469" y="13287"/>
                  </a:lnTo>
                  <a:lnTo>
                    <a:pt x="4933" y="397"/>
                  </a:lnTo>
                  <a:lnTo>
                    <a:pt x="3465" y="1"/>
                  </a:lnTo>
                  <a:close/>
                </a:path>
              </a:pathLst>
            </a:custGeom>
            <a:solidFill>
              <a:srgbClr val="D2E3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5952205" y="2817066"/>
              <a:ext cx="156245" cy="213773"/>
            </a:xfrm>
            <a:custGeom>
              <a:rect b="b" l="l" r="r" t="t"/>
              <a:pathLst>
                <a:path extrusionOk="0" h="11672" w="8531">
                  <a:moveTo>
                    <a:pt x="7605" y="0"/>
                  </a:moveTo>
                  <a:lnTo>
                    <a:pt x="1" y="5829"/>
                  </a:lnTo>
                  <a:lnTo>
                    <a:pt x="7605" y="11672"/>
                  </a:lnTo>
                  <a:lnTo>
                    <a:pt x="8530" y="10453"/>
                  </a:lnTo>
                  <a:lnTo>
                    <a:pt x="2496" y="5829"/>
                  </a:lnTo>
                  <a:lnTo>
                    <a:pt x="8530" y="1204"/>
                  </a:lnTo>
                  <a:lnTo>
                    <a:pt x="7605"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a:off x="6331326" y="2817066"/>
              <a:ext cx="156245" cy="213773"/>
            </a:xfrm>
            <a:custGeom>
              <a:rect b="b" l="l" r="r" t="t"/>
              <a:pathLst>
                <a:path extrusionOk="0" h="11672" w="8531">
                  <a:moveTo>
                    <a:pt x="926" y="0"/>
                  </a:moveTo>
                  <a:lnTo>
                    <a:pt x="1" y="1204"/>
                  </a:lnTo>
                  <a:lnTo>
                    <a:pt x="6035" y="5829"/>
                  </a:lnTo>
                  <a:lnTo>
                    <a:pt x="1" y="10453"/>
                  </a:lnTo>
                  <a:lnTo>
                    <a:pt x="926" y="11672"/>
                  </a:lnTo>
                  <a:lnTo>
                    <a:pt x="8530" y="5829"/>
                  </a:lnTo>
                  <a:lnTo>
                    <a:pt x="9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46"/>
          <p:cNvGrpSpPr/>
          <p:nvPr/>
        </p:nvGrpSpPr>
        <p:grpSpPr>
          <a:xfrm>
            <a:off x="4720902" y="3401839"/>
            <a:ext cx="726060" cy="365423"/>
            <a:chOff x="4905502" y="3446364"/>
            <a:chExt cx="726060" cy="365423"/>
          </a:xfrm>
        </p:grpSpPr>
        <p:sp>
          <p:nvSpPr>
            <p:cNvPr id="1886" name="Google Shape;1886;p46"/>
            <p:cNvSpPr/>
            <p:nvPr/>
          </p:nvSpPr>
          <p:spPr>
            <a:xfrm>
              <a:off x="5012467" y="3446364"/>
              <a:ext cx="514960" cy="294426"/>
            </a:xfrm>
            <a:custGeom>
              <a:rect b="b" l="l" r="r" t="t"/>
              <a:pathLst>
                <a:path extrusionOk="0" h="13699" w="23960">
                  <a:moveTo>
                    <a:pt x="1777" y="1"/>
                  </a:moveTo>
                  <a:cubicBezTo>
                    <a:pt x="793" y="1"/>
                    <a:pt x="1" y="794"/>
                    <a:pt x="1" y="1763"/>
                  </a:cubicBezTo>
                  <a:lnTo>
                    <a:pt x="1" y="13698"/>
                  </a:lnTo>
                  <a:lnTo>
                    <a:pt x="23960" y="13698"/>
                  </a:lnTo>
                  <a:lnTo>
                    <a:pt x="23960" y="1763"/>
                  </a:lnTo>
                  <a:cubicBezTo>
                    <a:pt x="23960" y="794"/>
                    <a:pt x="23167" y="1"/>
                    <a:pt x="2219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4905502" y="3732566"/>
              <a:ext cx="726060" cy="79221"/>
            </a:xfrm>
            <a:custGeom>
              <a:rect b="b" l="l" r="r" t="t"/>
              <a:pathLst>
                <a:path extrusionOk="0" h="3686" w="33782">
                  <a:moveTo>
                    <a:pt x="1721" y="0"/>
                  </a:moveTo>
                  <a:cubicBezTo>
                    <a:pt x="764" y="0"/>
                    <a:pt x="1" y="773"/>
                    <a:pt x="1" y="1718"/>
                  </a:cubicBezTo>
                  <a:cubicBezTo>
                    <a:pt x="1" y="2658"/>
                    <a:pt x="764" y="3436"/>
                    <a:pt x="1718" y="3436"/>
                  </a:cubicBezTo>
                  <a:lnTo>
                    <a:pt x="32049" y="3685"/>
                  </a:lnTo>
                  <a:cubicBezTo>
                    <a:pt x="32058" y="3686"/>
                    <a:pt x="32067" y="3686"/>
                    <a:pt x="32076" y="3686"/>
                  </a:cubicBezTo>
                  <a:cubicBezTo>
                    <a:pt x="33018" y="3686"/>
                    <a:pt x="33782" y="2913"/>
                    <a:pt x="33782" y="1968"/>
                  </a:cubicBezTo>
                  <a:cubicBezTo>
                    <a:pt x="33782" y="1028"/>
                    <a:pt x="33018" y="250"/>
                    <a:pt x="32079" y="250"/>
                  </a:cubicBezTo>
                  <a:lnTo>
                    <a:pt x="1748" y="1"/>
                  </a:lnTo>
                  <a:cubicBezTo>
                    <a:pt x="1739" y="0"/>
                    <a:pt x="1730" y="0"/>
                    <a:pt x="172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5424530" y="3533777"/>
              <a:ext cx="28735" cy="28735"/>
            </a:xfrm>
            <a:custGeom>
              <a:rect b="b" l="l" r="r" t="t"/>
              <a:pathLst>
                <a:path extrusionOk="0" h="1337" w="1337">
                  <a:moveTo>
                    <a:pt x="676" y="1"/>
                  </a:moveTo>
                  <a:cubicBezTo>
                    <a:pt x="295" y="1"/>
                    <a:pt x="1" y="294"/>
                    <a:pt x="1" y="661"/>
                  </a:cubicBezTo>
                  <a:cubicBezTo>
                    <a:pt x="1" y="1028"/>
                    <a:pt x="295" y="1337"/>
                    <a:pt x="676" y="1337"/>
                  </a:cubicBezTo>
                  <a:cubicBezTo>
                    <a:pt x="1043" y="1337"/>
                    <a:pt x="1337" y="1028"/>
                    <a:pt x="1337" y="661"/>
                  </a:cubicBezTo>
                  <a:cubicBezTo>
                    <a:pt x="1337" y="294"/>
                    <a:pt x="1043" y="1"/>
                    <a:pt x="67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5361430" y="3533777"/>
              <a:ext cx="28735" cy="28735"/>
            </a:xfrm>
            <a:custGeom>
              <a:rect b="b" l="l" r="r" t="t"/>
              <a:pathLst>
                <a:path extrusionOk="0" h="1337" w="1337">
                  <a:moveTo>
                    <a:pt x="661" y="1"/>
                  </a:moveTo>
                  <a:cubicBezTo>
                    <a:pt x="294" y="1"/>
                    <a:pt x="1" y="294"/>
                    <a:pt x="1" y="661"/>
                  </a:cubicBezTo>
                  <a:cubicBezTo>
                    <a:pt x="1" y="1028"/>
                    <a:pt x="294" y="1337"/>
                    <a:pt x="661" y="1337"/>
                  </a:cubicBezTo>
                  <a:cubicBezTo>
                    <a:pt x="1028" y="1337"/>
                    <a:pt x="1337" y="1028"/>
                    <a:pt x="1337" y="661"/>
                  </a:cubicBezTo>
                  <a:cubicBezTo>
                    <a:pt x="1337" y="294"/>
                    <a:pt x="1028" y="1"/>
                    <a:pt x="66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5275291" y="3593420"/>
              <a:ext cx="211443" cy="14851"/>
            </a:xfrm>
            <a:custGeom>
              <a:rect b="b" l="l" r="r" t="t"/>
              <a:pathLst>
                <a:path extrusionOk="0" h="691" w="9838">
                  <a:moveTo>
                    <a:pt x="1" y="0"/>
                  </a:moveTo>
                  <a:lnTo>
                    <a:pt x="1" y="690"/>
                  </a:lnTo>
                  <a:lnTo>
                    <a:pt x="9837" y="690"/>
                  </a:lnTo>
                  <a:lnTo>
                    <a:pt x="983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5275291" y="3605413"/>
              <a:ext cx="66283" cy="59964"/>
            </a:xfrm>
            <a:custGeom>
              <a:rect b="b" l="l" r="r" t="t"/>
              <a:pathLst>
                <a:path extrusionOk="0" h="2790" w="3084">
                  <a:moveTo>
                    <a:pt x="3084" y="0"/>
                  </a:moveTo>
                  <a:lnTo>
                    <a:pt x="1" y="30"/>
                  </a:lnTo>
                  <a:cubicBezTo>
                    <a:pt x="16" y="778"/>
                    <a:pt x="353" y="1483"/>
                    <a:pt x="911" y="1982"/>
                  </a:cubicBezTo>
                  <a:cubicBezTo>
                    <a:pt x="1513" y="2496"/>
                    <a:pt x="2291" y="2790"/>
                    <a:pt x="3084" y="2790"/>
                  </a:cubicBezTo>
                  <a:lnTo>
                    <a:pt x="308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5334931" y="3604145"/>
              <a:ext cx="64714" cy="60910"/>
            </a:xfrm>
            <a:custGeom>
              <a:rect b="b" l="l" r="r" t="t"/>
              <a:pathLst>
                <a:path extrusionOk="0" h="2834" w="3011">
                  <a:moveTo>
                    <a:pt x="1" y="0"/>
                  </a:moveTo>
                  <a:lnTo>
                    <a:pt x="1" y="2834"/>
                  </a:lnTo>
                  <a:lnTo>
                    <a:pt x="3010" y="2834"/>
                  </a:lnTo>
                  <a:lnTo>
                    <a:pt x="3010"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46"/>
          <p:cNvGrpSpPr/>
          <p:nvPr/>
        </p:nvGrpSpPr>
        <p:grpSpPr>
          <a:xfrm>
            <a:off x="7038203" y="-1097415"/>
            <a:ext cx="386135" cy="523388"/>
            <a:chOff x="6476953" y="990898"/>
            <a:chExt cx="386135" cy="523388"/>
          </a:xfrm>
        </p:grpSpPr>
        <p:sp>
          <p:nvSpPr>
            <p:cNvPr id="1894" name="Google Shape;1894;p46"/>
            <p:cNvSpPr/>
            <p:nvPr/>
          </p:nvSpPr>
          <p:spPr>
            <a:xfrm>
              <a:off x="6476953" y="1332912"/>
              <a:ext cx="386135" cy="181373"/>
            </a:xfrm>
            <a:custGeom>
              <a:rect b="b" l="l" r="r" t="t"/>
              <a:pathLst>
                <a:path extrusionOk="0" h="9903" w="21083">
                  <a:moveTo>
                    <a:pt x="264" y="1"/>
                  </a:moveTo>
                  <a:lnTo>
                    <a:pt x="0" y="2085"/>
                  </a:lnTo>
                  <a:cubicBezTo>
                    <a:pt x="0" y="5168"/>
                    <a:pt x="1322" y="7385"/>
                    <a:pt x="3406" y="8794"/>
                  </a:cubicBezTo>
                  <a:cubicBezTo>
                    <a:pt x="4903" y="9800"/>
                    <a:pt x="6790" y="9902"/>
                    <a:pt x="8890" y="9902"/>
                  </a:cubicBezTo>
                  <a:cubicBezTo>
                    <a:pt x="9428" y="9902"/>
                    <a:pt x="9979" y="9896"/>
                    <a:pt x="10541" y="9896"/>
                  </a:cubicBezTo>
                  <a:cubicBezTo>
                    <a:pt x="11100" y="9896"/>
                    <a:pt x="11650" y="9902"/>
                    <a:pt x="12186" y="9902"/>
                  </a:cubicBezTo>
                  <a:cubicBezTo>
                    <a:pt x="14282" y="9902"/>
                    <a:pt x="16177" y="9800"/>
                    <a:pt x="17661" y="8794"/>
                  </a:cubicBezTo>
                  <a:cubicBezTo>
                    <a:pt x="19761" y="7385"/>
                    <a:pt x="21082" y="5168"/>
                    <a:pt x="21082" y="2085"/>
                  </a:cubicBezTo>
                  <a:lnTo>
                    <a:pt x="20818"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a:off x="6682100" y="1332912"/>
              <a:ext cx="18" cy="18"/>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6481789" y="990898"/>
              <a:ext cx="376447" cy="342033"/>
            </a:xfrm>
            <a:custGeom>
              <a:rect b="b" l="l" r="r" t="t"/>
              <a:pathLst>
                <a:path extrusionOk="0" h="18675" w="20554">
                  <a:moveTo>
                    <a:pt x="10306" y="1"/>
                  </a:moveTo>
                  <a:cubicBezTo>
                    <a:pt x="6108" y="1"/>
                    <a:pt x="2658" y="779"/>
                    <a:pt x="2291" y="1762"/>
                  </a:cubicBezTo>
                  <a:lnTo>
                    <a:pt x="0" y="18675"/>
                  </a:lnTo>
                  <a:lnTo>
                    <a:pt x="20554" y="18675"/>
                  </a:lnTo>
                  <a:lnTo>
                    <a:pt x="18337" y="1762"/>
                  </a:lnTo>
                  <a:cubicBezTo>
                    <a:pt x="17970" y="779"/>
                    <a:pt x="14520" y="1"/>
                    <a:pt x="10306"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6668125" y="1011337"/>
              <a:ext cx="22070" cy="7015"/>
            </a:xfrm>
            <a:custGeom>
              <a:rect b="b" l="l" r="r" t="t"/>
              <a:pathLst>
                <a:path extrusionOk="0" h="383" w="1205">
                  <a:moveTo>
                    <a:pt x="602" y="0"/>
                  </a:moveTo>
                  <a:cubicBezTo>
                    <a:pt x="279" y="0"/>
                    <a:pt x="0" y="88"/>
                    <a:pt x="0" y="191"/>
                  </a:cubicBezTo>
                  <a:cubicBezTo>
                    <a:pt x="0" y="294"/>
                    <a:pt x="279" y="382"/>
                    <a:pt x="602" y="382"/>
                  </a:cubicBezTo>
                  <a:cubicBezTo>
                    <a:pt x="940" y="382"/>
                    <a:pt x="1204" y="294"/>
                    <a:pt x="1204" y="191"/>
                  </a:cubicBezTo>
                  <a:cubicBezTo>
                    <a:pt x="1204" y="88"/>
                    <a:pt x="940" y="0"/>
                    <a:pt x="60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a:off x="6697429" y="1021282"/>
              <a:ext cx="22070" cy="6740"/>
            </a:xfrm>
            <a:custGeom>
              <a:rect b="b" l="l" r="r" t="t"/>
              <a:pathLst>
                <a:path extrusionOk="0" h="368" w="1205">
                  <a:moveTo>
                    <a:pt x="603" y="1"/>
                  </a:moveTo>
                  <a:cubicBezTo>
                    <a:pt x="265" y="1"/>
                    <a:pt x="1" y="74"/>
                    <a:pt x="1" y="191"/>
                  </a:cubicBezTo>
                  <a:cubicBezTo>
                    <a:pt x="1" y="294"/>
                    <a:pt x="265" y="368"/>
                    <a:pt x="603" y="368"/>
                  </a:cubicBezTo>
                  <a:cubicBezTo>
                    <a:pt x="940" y="368"/>
                    <a:pt x="1204" y="294"/>
                    <a:pt x="1204" y="191"/>
                  </a:cubicBezTo>
                  <a:cubicBezTo>
                    <a:pt x="1204" y="74"/>
                    <a:pt x="940" y="1"/>
                    <a:pt x="60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a:off x="6639078" y="1021282"/>
              <a:ext cx="21795" cy="6740"/>
            </a:xfrm>
            <a:custGeom>
              <a:rect b="b" l="l" r="r" t="t"/>
              <a:pathLst>
                <a:path extrusionOk="0" h="368" w="1190">
                  <a:moveTo>
                    <a:pt x="588" y="1"/>
                  </a:moveTo>
                  <a:cubicBezTo>
                    <a:pt x="265" y="1"/>
                    <a:pt x="1" y="74"/>
                    <a:pt x="1" y="191"/>
                  </a:cubicBezTo>
                  <a:cubicBezTo>
                    <a:pt x="1" y="294"/>
                    <a:pt x="265" y="368"/>
                    <a:pt x="588" y="368"/>
                  </a:cubicBezTo>
                  <a:cubicBezTo>
                    <a:pt x="926" y="368"/>
                    <a:pt x="1190" y="294"/>
                    <a:pt x="1190" y="191"/>
                  </a:cubicBezTo>
                  <a:cubicBezTo>
                    <a:pt x="1190" y="74"/>
                    <a:pt x="926" y="1"/>
                    <a:pt x="58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a:off x="6668125" y="1032033"/>
              <a:ext cx="22070" cy="7015"/>
            </a:xfrm>
            <a:custGeom>
              <a:rect b="b" l="l" r="r" t="t"/>
              <a:pathLst>
                <a:path extrusionOk="0" h="383" w="1205">
                  <a:moveTo>
                    <a:pt x="602" y="1"/>
                  </a:moveTo>
                  <a:cubicBezTo>
                    <a:pt x="279" y="1"/>
                    <a:pt x="0" y="89"/>
                    <a:pt x="0" y="192"/>
                  </a:cubicBezTo>
                  <a:cubicBezTo>
                    <a:pt x="0" y="294"/>
                    <a:pt x="279" y="382"/>
                    <a:pt x="602" y="382"/>
                  </a:cubicBezTo>
                  <a:cubicBezTo>
                    <a:pt x="940" y="382"/>
                    <a:pt x="1204" y="294"/>
                    <a:pt x="1204" y="192"/>
                  </a:cubicBezTo>
                  <a:cubicBezTo>
                    <a:pt x="1204" y="89"/>
                    <a:pt x="940" y="1"/>
                    <a:pt x="602"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a:off x="6673492" y="1170220"/>
              <a:ext cx="103278" cy="39560"/>
            </a:xfrm>
            <a:custGeom>
              <a:rect b="b" l="l" r="r" t="t"/>
              <a:pathLst>
                <a:path extrusionOk="0" h="2160" w="5639">
                  <a:moveTo>
                    <a:pt x="1074" y="0"/>
                  </a:moveTo>
                  <a:cubicBezTo>
                    <a:pt x="787" y="0"/>
                    <a:pt x="516" y="104"/>
                    <a:pt x="309" y="310"/>
                  </a:cubicBezTo>
                  <a:cubicBezTo>
                    <a:pt x="104" y="501"/>
                    <a:pt x="1" y="1602"/>
                    <a:pt x="1" y="1954"/>
                  </a:cubicBezTo>
                  <a:lnTo>
                    <a:pt x="1" y="2160"/>
                  </a:lnTo>
                  <a:lnTo>
                    <a:pt x="2174" y="2160"/>
                  </a:lnTo>
                  <a:lnTo>
                    <a:pt x="2306" y="1763"/>
                  </a:lnTo>
                  <a:lnTo>
                    <a:pt x="2497" y="2160"/>
                  </a:lnTo>
                  <a:lnTo>
                    <a:pt x="4347" y="2160"/>
                  </a:lnTo>
                  <a:lnTo>
                    <a:pt x="4479" y="1631"/>
                  </a:lnTo>
                  <a:lnTo>
                    <a:pt x="4537" y="2160"/>
                  </a:lnTo>
                  <a:lnTo>
                    <a:pt x="5638" y="2160"/>
                  </a:lnTo>
                  <a:lnTo>
                    <a:pt x="5638" y="1954"/>
                  </a:lnTo>
                  <a:cubicBezTo>
                    <a:pt x="5638" y="1602"/>
                    <a:pt x="5550" y="501"/>
                    <a:pt x="5345" y="310"/>
                  </a:cubicBezTo>
                  <a:cubicBezTo>
                    <a:pt x="5138" y="104"/>
                    <a:pt x="4855" y="0"/>
                    <a:pt x="4578" y="0"/>
                  </a:cubicBezTo>
                  <a:cubicBezTo>
                    <a:pt x="4559" y="0"/>
                    <a:pt x="4541" y="1"/>
                    <a:pt x="4523" y="2"/>
                  </a:cubicBezTo>
                  <a:lnTo>
                    <a:pt x="1131" y="2"/>
                  </a:lnTo>
                  <a:cubicBezTo>
                    <a:pt x="1112" y="1"/>
                    <a:pt x="1093" y="0"/>
                    <a:pt x="1074"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a:off x="6729700" y="1135019"/>
              <a:ext cx="41960" cy="20989"/>
            </a:xfrm>
            <a:custGeom>
              <a:rect b="b" l="l" r="r" t="t"/>
              <a:pathLst>
                <a:path extrusionOk="0" h="1146" w="2291">
                  <a:moveTo>
                    <a:pt x="1145" y="1"/>
                  </a:moveTo>
                  <a:cubicBezTo>
                    <a:pt x="514" y="1"/>
                    <a:pt x="0" y="514"/>
                    <a:pt x="0" y="1146"/>
                  </a:cubicBezTo>
                  <a:lnTo>
                    <a:pt x="734" y="1146"/>
                  </a:lnTo>
                  <a:cubicBezTo>
                    <a:pt x="734" y="874"/>
                    <a:pt x="940" y="738"/>
                    <a:pt x="1145" y="738"/>
                  </a:cubicBezTo>
                  <a:cubicBezTo>
                    <a:pt x="1351" y="738"/>
                    <a:pt x="1556" y="874"/>
                    <a:pt x="1556" y="1146"/>
                  </a:cubicBezTo>
                  <a:lnTo>
                    <a:pt x="2291" y="1146"/>
                  </a:lnTo>
                  <a:cubicBezTo>
                    <a:pt x="2291" y="514"/>
                    <a:pt x="1777" y="1"/>
                    <a:pt x="114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a:off x="6678070" y="1135293"/>
              <a:ext cx="41960" cy="20714"/>
            </a:xfrm>
            <a:custGeom>
              <a:rect b="b" l="l" r="r" t="t"/>
              <a:pathLst>
                <a:path extrusionOk="0" h="1131" w="2291">
                  <a:moveTo>
                    <a:pt x="1146" y="0"/>
                  </a:moveTo>
                  <a:cubicBezTo>
                    <a:pt x="514" y="0"/>
                    <a:pt x="1" y="499"/>
                    <a:pt x="1" y="1131"/>
                  </a:cubicBezTo>
                  <a:lnTo>
                    <a:pt x="735" y="1131"/>
                  </a:lnTo>
                  <a:cubicBezTo>
                    <a:pt x="735" y="859"/>
                    <a:pt x="940" y="723"/>
                    <a:pt x="1146" y="723"/>
                  </a:cubicBezTo>
                  <a:cubicBezTo>
                    <a:pt x="1351" y="723"/>
                    <a:pt x="1557" y="859"/>
                    <a:pt x="1557" y="1131"/>
                  </a:cubicBezTo>
                  <a:lnTo>
                    <a:pt x="2291" y="1131"/>
                  </a:lnTo>
                  <a:cubicBezTo>
                    <a:pt x="2291" y="499"/>
                    <a:pt x="1777" y="0"/>
                    <a:pt x="11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46"/>
          <p:cNvGrpSpPr/>
          <p:nvPr/>
        </p:nvGrpSpPr>
        <p:grpSpPr>
          <a:xfrm>
            <a:off x="5752539" y="3063530"/>
            <a:ext cx="618708" cy="692789"/>
            <a:chOff x="6641550" y="1017339"/>
            <a:chExt cx="520842" cy="583205"/>
          </a:xfrm>
        </p:grpSpPr>
        <p:sp>
          <p:nvSpPr>
            <p:cNvPr id="1905" name="Google Shape;1905;p46"/>
            <p:cNvSpPr/>
            <p:nvPr/>
          </p:nvSpPr>
          <p:spPr>
            <a:xfrm>
              <a:off x="6719517" y="1017339"/>
              <a:ext cx="360860" cy="328846"/>
            </a:xfrm>
            <a:custGeom>
              <a:rect b="b" l="l" r="r" t="t"/>
              <a:pathLst>
                <a:path extrusionOk="0" h="17955" w="19703">
                  <a:moveTo>
                    <a:pt x="9852" y="0"/>
                  </a:moveTo>
                  <a:cubicBezTo>
                    <a:pt x="4405" y="0"/>
                    <a:pt x="1" y="4419"/>
                    <a:pt x="1" y="9866"/>
                  </a:cubicBezTo>
                  <a:lnTo>
                    <a:pt x="1" y="17955"/>
                  </a:lnTo>
                  <a:lnTo>
                    <a:pt x="3436" y="17955"/>
                  </a:lnTo>
                  <a:lnTo>
                    <a:pt x="3436" y="9866"/>
                  </a:lnTo>
                  <a:cubicBezTo>
                    <a:pt x="3436" y="6313"/>
                    <a:pt x="6299" y="3435"/>
                    <a:pt x="9852" y="3435"/>
                  </a:cubicBezTo>
                  <a:cubicBezTo>
                    <a:pt x="13404" y="3435"/>
                    <a:pt x="16282" y="6313"/>
                    <a:pt x="16282" y="9866"/>
                  </a:cubicBezTo>
                  <a:lnTo>
                    <a:pt x="16282" y="17705"/>
                  </a:lnTo>
                  <a:lnTo>
                    <a:pt x="19702" y="17705"/>
                  </a:lnTo>
                  <a:lnTo>
                    <a:pt x="19702" y="9866"/>
                  </a:lnTo>
                  <a:cubicBezTo>
                    <a:pt x="19702" y="4419"/>
                    <a:pt x="15298" y="0"/>
                    <a:pt x="985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a:off x="6927905" y="1308530"/>
              <a:ext cx="234487" cy="292014"/>
            </a:xfrm>
            <a:custGeom>
              <a:rect b="b" l="l" r="r" t="t"/>
              <a:pathLst>
                <a:path extrusionOk="0" h="15944" w="12803">
                  <a:moveTo>
                    <a:pt x="2232" y="0"/>
                  </a:moveTo>
                  <a:cubicBezTo>
                    <a:pt x="999" y="0"/>
                    <a:pt x="0" y="999"/>
                    <a:pt x="0" y="2232"/>
                  </a:cubicBezTo>
                  <a:lnTo>
                    <a:pt x="0" y="13727"/>
                  </a:lnTo>
                  <a:cubicBezTo>
                    <a:pt x="0" y="14960"/>
                    <a:pt x="999" y="15944"/>
                    <a:pt x="2232" y="15944"/>
                  </a:cubicBezTo>
                  <a:lnTo>
                    <a:pt x="10571" y="15944"/>
                  </a:lnTo>
                  <a:cubicBezTo>
                    <a:pt x="11804" y="15944"/>
                    <a:pt x="12802" y="14960"/>
                    <a:pt x="12802" y="13727"/>
                  </a:cubicBezTo>
                  <a:lnTo>
                    <a:pt x="12802" y="2232"/>
                  </a:lnTo>
                  <a:cubicBezTo>
                    <a:pt x="12802" y="999"/>
                    <a:pt x="11804" y="0"/>
                    <a:pt x="1057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a:off x="6980066" y="1375746"/>
              <a:ext cx="136337" cy="182051"/>
            </a:xfrm>
            <a:custGeom>
              <a:rect b="b" l="l" r="r" t="t"/>
              <a:pathLst>
                <a:path extrusionOk="0" h="9940" w="7444">
                  <a:moveTo>
                    <a:pt x="59" y="1"/>
                  </a:moveTo>
                  <a:cubicBezTo>
                    <a:pt x="30" y="1"/>
                    <a:pt x="0" y="30"/>
                    <a:pt x="0" y="59"/>
                  </a:cubicBezTo>
                  <a:lnTo>
                    <a:pt x="0" y="7972"/>
                  </a:lnTo>
                  <a:cubicBezTo>
                    <a:pt x="0" y="9059"/>
                    <a:pt x="881" y="9940"/>
                    <a:pt x="1968" y="9940"/>
                  </a:cubicBezTo>
                  <a:lnTo>
                    <a:pt x="5535" y="9940"/>
                  </a:lnTo>
                  <a:cubicBezTo>
                    <a:pt x="6592" y="9940"/>
                    <a:pt x="7444" y="9073"/>
                    <a:pt x="7444" y="8016"/>
                  </a:cubicBezTo>
                  <a:lnTo>
                    <a:pt x="7444"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a:off x="6641550" y="1308530"/>
              <a:ext cx="227747" cy="292014"/>
            </a:xfrm>
            <a:custGeom>
              <a:rect b="b" l="l" r="r" t="t"/>
              <a:pathLst>
                <a:path extrusionOk="0" h="15944" w="12435">
                  <a:moveTo>
                    <a:pt x="1909" y="0"/>
                  </a:moveTo>
                  <a:cubicBezTo>
                    <a:pt x="852" y="0"/>
                    <a:pt x="0" y="852"/>
                    <a:pt x="0" y="1909"/>
                  </a:cubicBezTo>
                  <a:lnTo>
                    <a:pt x="0" y="14035"/>
                  </a:lnTo>
                  <a:cubicBezTo>
                    <a:pt x="0" y="15092"/>
                    <a:pt x="852" y="15944"/>
                    <a:pt x="1909" y="15944"/>
                  </a:cubicBezTo>
                  <a:lnTo>
                    <a:pt x="10526" y="15944"/>
                  </a:lnTo>
                  <a:cubicBezTo>
                    <a:pt x="11583" y="15944"/>
                    <a:pt x="12435" y="15092"/>
                    <a:pt x="12435" y="14035"/>
                  </a:cubicBezTo>
                  <a:lnTo>
                    <a:pt x="12435" y="1909"/>
                  </a:lnTo>
                  <a:cubicBezTo>
                    <a:pt x="12435" y="852"/>
                    <a:pt x="11583" y="0"/>
                    <a:pt x="10526"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a:off x="7016641" y="1345233"/>
              <a:ext cx="29322" cy="14945"/>
            </a:xfrm>
            <a:custGeom>
              <a:rect b="b" l="l" r="r" t="t"/>
              <a:pathLst>
                <a:path extrusionOk="0" h="816" w="1601">
                  <a:moveTo>
                    <a:pt x="800" y="0"/>
                  </a:moveTo>
                  <a:cubicBezTo>
                    <a:pt x="400" y="0"/>
                    <a:pt x="0" y="272"/>
                    <a:pt x="29" y="815"/>
                  </a:cubicBezTo>
                  <a:lnTo>
                    <a:pt x="1571" y="815"/>
                  </a:lnTo>
                  <a:cubicBezTo>
                    <a:pt x="1600" y="272"/>
                    <a:pt x="1200" y="0"/>
                    <a:pt x="80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a:off x="7055616" y="1344702"/>
              <a:ext cx="29341" cy="14927"/>
            </a:xfrm>
            <a:custGeom>
              <a:rect b="b" l="l" r="r" t="t"/>
              <a:pathLst>
                <a:path extrusionOk="0" h="815" w="1602">
                  <a:moveTo>
                    <a:pt x="801" y="0"/>
                  </a:moveTo>
                  <a:cubicBezTo>
                    <a:pt x="401" y="0"/>
                    <a:pt x="1" y="272"/>
                    <a:pt x="30" y="815"/>
                  </a:cubicBezTo>
                  <a:lnTo>
                    <a:pt x="1572" y="815"/>
                  </a:lnTo>
                  <a:cubicBezTo>
                    <a:pt x="1601" y="272"/>
                    <a:pt x="1201" y="0"/>
                    <a:pt x="80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46"/>
          <p:cNvGrpSpPr/>
          <p:nvPr/>
        </p:nvGrpSpPr>
        <p:grpSpPr>
          <a:xfrm>
            <a:off x="4585386" y="2972246"/>
            <a:ext cx="726043" cy="240616"/>
            <a:chOff x="6561553" y="2443032"/>
            <a:chExt cx="544505" cy="180439"/>
          </a:xfrm>
        </p:grpSpPr>
        <p:sp>
          <p:nvSpPr>
            <p:cNvPr id="1912" name="Google Shape;1912;p46"/>
            <p:cNvSpPr/>
            <p:nvPr/>
          </p:nvSpPr>
          <p:spPr>
            <a:xfrm>
              <a:off x="6561553" y="2522885"/>
              <a:ext cx="169688" cy="23956"/>
            </a:xfrm>
            <a:custGeom>
              <a:rect b="b" l="l" r="r" t="t"/>
              <a:pathLst>
                <a:path extrusionOk="0" h="1308" w="9265">
                  <a:moveTo>
                    <a:pt x="1" y="1"/>
                  </a:moveTo>
                  <a:lnTo>
                    <a:pt x="1" y="1308"/>
                  </a:lnTo>
                  <a:lnTo>
                    <a:pt x="9265" y="1308"/>
                  </a:lnTo>
                  <a:lnTo>
                    <a:pt x="926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6"/>
            <p:cNvSpPr/>
            <p:nvPr/>
          </p:nvSpPr>
          <p:spPr>
            <a:xfrm>
              <a:off x="6775857" y="2522885"/>
              <a:ext cx="330201" cy="23956"/>
            </a:xfrm>
            <a:custGeom>
              <a:rect b="b" l="l" r="r" t="t"/>
              <a:pathLst>
                <a:path extrusionOk="0" h="1308" w="18029">
                  <a:moveTo>
                    <a:pt x="1" y="1"/>
                  </a:moveTo>
                  <a:lnTo>
                    <a:pt x="1" y="1308"/>
                  </a:lnTo>
                  <a:lnTo>
                    <a:pt x="18029" y="1308"/>
                  </a:lnTo>
                  <a:lnTo>
                    <a:pt x="1802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6"/>
            <p:cNvSpPr/>
            <p:nvPr/>
          </p:nvSpPr>
          <p:spPr>
            <a:xfrm>
              <a:off x="6662395" y="2443032"/>
              <a:ext cx="286648" cy="24231"/>
            </a:xfrm>
            <a:custGeom>
              <a:rect b="b" l="l" r="r" t="t"/>
              <a:pathLst>
                <a:path extrusionOk="0" h="1323" w="15651">
                  <a:moveTo>
                    <a:pt x="0" y="1"/>
                  </a:moveTo>
                  <a:lnTo>
                    <a:pt x="0" y="1322"/>
                  </a:lnTo>
                  <a:lnTo>
                    <a:pt x="15650" y="1322"/>
                  </a:lnTo>
                  <a:lnTo>
                    <a:pt x="156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a:off x="6687395" y="2599259"/>
              <a:ext cx="104890" cy="24212"/>
            </a:xfrm>
            <a:custGeom>
              <a:rect b="b" l="l" r="r" t="t"/>
              <a:pathLst>
                <a:path extrusionOk="0" h="1322" w="5727">
                  <a:moveTo>
                    <a:pt x="1" y="0"/>
                  </a:moveTo>
                  <a:lnTo>
                    <a:pt x="1" y="1322"/>
                  </a:lnTo>
                  <a:lnTo>
                    <a:pt x="5726" y="1322"/>
                  </a:lnTo>
                  <a:lnTo>
                    <a:pt x="5726"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a:off x="6865673" y="2599259"/>
              <a:ext cx="209743" cy="24212"/>
            </a:xfrm>
            <a:custGeom>
              <a:rect b="b" l="l" r="r" t="t"/>
              <a:pathLst>
                <a:path extrusionOk="0" h="1322" w="11452">
                  <a:moveTo>
                    <a:pt x="0" y="0"/>
                  </a:moveTo>
                  <a:lnTo>
                    <a:pt x="0" y="1322"/>
                  </a:lnTo>
                  <a:lnTo>
                    <a:pt x="11451" y="1322"/>
                  </a:lnTo>
                  <a:lnTo>
                    <a:pt x="1145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2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Cloud Study Jam</a:t>
            </a:r>
            <a:endParaRPr/>
          </a:p>
        </p:txBody>
      </p:sp>
      <p:sp>
        <p:nvSpPr>
          <p:cNvPr id="408" name="Google Shape;408;p20"/>
          <p:cNvSpPr/>
          <p:nvPr/>
        </p:nvSpPr>
        <p:spPr>
          <a:xfrm>
            <a:off x="984600" y="1773325"/>
            <a:ext cx="8159400" cy="1949400"/>
          </a:xfrm>
          <a:prstGeom prst="rect">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5906500" y="1514275"/>
            <a:ext cx="2347200" cy="246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204638" y="1514275"/>
            <a:ext cx="2347200" cy="246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502775" y="1514275"/>
            <a:ext cx="2347200" cy="246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txBox="1"/>
          <p:nvPr>
            <p:ph idx="1" type="body"/>
          </p:nvPr>
        </p:nvSpPr>
        <p:spPr>
          <a:xfrm>
            <a:off x="761950" y="2219400"/>
            <a:ext cx="2023800" cy="14409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What is it?</a:t>
            </a:r>
            <a:endParaRPr b="1" sz="1200">
              <a:solidFill>
                <a:schemeClr val="accent1"/>
              </a:solidFill>
              <a:latin typeface="Google Sans"/>
              <a:ea typeface="Google Sans"/>
              <a:cs typeface="Google Sans"/>
              <a:sym typeface="Google Sans"/>
            </a:endParaRPr>
          </a:p>
          <a:p>
            <a:pPr indent="0" lvl="0" marL="0" rtl="0" algn="l">
              <a:spcBef>
                <a:spcPts val="1000"/>
              </a:spcBef>
              <a:spcAft>
                <a:spcPts val="1000"/>
              </a:spcAft>
              <a:buNone/>
            </a:pPr>
            <a:r>
              <a:rPr lang="en"/>
              <a:t>Learn the fundamentals of the Google Cloud Platform, how to run containers on it and how to use the platform for data engineering.</a:t>
            </a:r>
            <a:endParaRPr/>
          </a:p>
        </p:txBody>
      </p:sp>
      <p:sp>
        <p:nvSpPr>
          <p:cNvPr id="413" name="Google Shape;413;p20"/>
          <p:cNvSpPr txBox="1"/>
          <p:nvPr>
            <p:ph idx="4294967295" type="body"/>
          </p:nvPr>
        </p:nvSpPr>
        <p:spPr>
          <a:xfrm>
            <a:off x="3469388" y="2219400"/>
            <a:ext cx="2023800" cy="16596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How long does  it take?</a:t>
            </a:r>
            <a:endParaRPr b="1" sz="1200">
              <a:solidFill>
                <a:schemeClr val="accent1"/>
              </a:solidFill>
              <a:latin typeface="Google Sans"/>
              <a:ea typeface="Google Sans"/>
              <a:cs typeface="Google Sans"/>
              <a:sym typeface="Google Sans"/>
            </a:endParaRPr>
          </a:p>
          <a:p>
            <a:pPr indent="0" lvl="0" marL="0" rtl="0" algn="l">
              <a:spcBef>
                <a:spcPts val="1000"/>
              </a:spcBef>
              <a:spcAft>
                <a:spcPts val="0"/>
              </a:spcAft>
              <a:buNone/>
            </a:pPr>
            <a:r>
              <a:rPr lang="en"/>
              <a:t>One in-person session of </a:t>
            </a:r>
            <a:br>
              <a:rPr lang="en"/>
            </a:br>
            <a:r>
              <a:rPr lang="en"/>
              <a:t>4 hours, plus 2-8 hours of self-study.</a:t>
            </a:r>
            <a:endParaRPr/>
          </a:p>
          <a:p>
            <a:pPr indent="0" lvl="0" marL="0" rtl="0" algn="l">
              <a:spcBef>
                <a:spcPts val="1000"/>
              </a:spcBef>
              <a:spcAft>
                <a:spcPts val="1000"/>
              </a:spcAft>
              <a:buNone/>
            </a:pPr>
            <a:r>
              <a:t/>
            </a:r>
            <a:endParaRPr/>
          </a:p>
        </p:txBody>
      </p:sp>
      <p:sp>
        <p:nvSpPr>
          <p:cNvPr id="414" name="Google Shape;414;p20"/>
          <p:cNvSpPr txBox="1"/>
          <p:nvPr>
            <p:ph idx="4294967295" type="body"/>
          </p:nvPr>
        </p:nvSpPr>
        <p:spPr>
          <a:xfrm>
            <a:off x="6156100" y="2219400"/>
            <a:ext cx="2097600" cy="11994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What is the end result?</a:t>
            </a:r>
            <a:endParaRPr b="1" sz="1200">
              <a:solidFill>
                <a:schemeClr val="accent1"/>
              </a:solidFill>
              <a:latin typeface="Google Sans"/>
              <a:ea typeface="Google Sans"/>
              <a:cs typeface="Google Sans"/>
              <a:sym typeface="Google Sans"/>
            </a:endParaRPr>
          </a:p>
          <a:p>
            <a:pPr indent="0" lvl="0" marL="0" rtl="0" algn="l">
              <a:spcBef>
                <a:spcPts val="1000"/>
              </a:spcBef>
              <a:spcAft>
                <a:spcPts val="1000"/>
              </a:spcAft>
              <a:buNone/>
            </a:pPr>
            <a:r>
              <a:rPr lang="en"/>
              <a:t>Google-hosted badges </a:t>
            </a:r>
            <a:br>
              <a:rPr lang="en"/>
            </a:br>
            <a:r>
              <a:rPr lang="en"/>
              <a:t>that you can use in your online profiles.</a:t>
            </a:r>
            <a:endParaRPr/>
          </a:p>
        </p:txBody>
      </p:sp>
      <p:sp>
        <p:nvSpPr>
          <p:cNvPr id="415" name="Google Shape;415;p20"/>
          <p:cNvSpPr/>
          <p:nvPr/>
        </p:nvSpPr>
        <p:spPr>
          <a:xfrm>
            <a:off x="6245528" y="1642475"/>
            <a:ext cx="243355" cy="24271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6389956" y="1854839"/>
            <a:ext cx="191525" cy="238294"/>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6432609" y="1909510"/>
            <a:ext cx="111264" cy="148546"/>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6156094" y="1854839"/>
            <a:ext cx="186153" cy="238294"/>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6462786" y="1885260"/>
            <a:ext cx="23249" cy="11624"/>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6494870" y="1884948"/>
            <a:ext cx="23086" cy="11624"/>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1087483" y="1732717"/>
            <a:ext cx="99816" cy="199601"/>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790688" y="1640247"/>
            <a:ext cx="322426" cy="444140"/>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818469" y="1912554"/>
            <a:ext cx="31086" cy="3108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871464" y="1912554"/>
            <a:ext cx="31086" cy="3108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761827" y="1761234"/>
            <a:ext cx="257718" cy="209462"/>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981492" y="1763426"/>
            <a:ext cx="44970" cy="16"/>
          </a:xfrm>
          <a:custGeom>
            <a:rect b="b" l="l" r="r" t="t"/>
            <a:pathLst>
              <a:path extrusionOk="0" fill="none" h="1" w="2873">
                <a:moveTo>
                  <a:pt x="2873" y="1"/>
                </a:moveTo>
                <a:lnTo>
                  <a:pt x="0" y="1"/>
                </a:ln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3532511" y="1733751"/>
            <a:ext cx="495550" cy="283239"/>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3429699" y="2009911"/>
            <a:ext cx="698804" cy="76056"/>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3814177" y="1818067"/>
            <a:ext cx="27578" cy="27595"/>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3753502" y="1818067"/>
            <a:ext cx="27595" cy="27595"/>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3670392" y="1882678"/>
            <a:ext cx="203658" cy="17"/>
          </a:xfrm>
          <a:custGeom>
            <a:rect b="b" l="l" r="r" t="t"/>
            <a:pathLst>
              <a:path extrusionOk="0" fill="none" h="1" w="12074">
                <a:moveTo>
                  <a:pt x="12074" y="0"/>
                </a:moveTo>
                <a:lnTo>
                  <a:pt x="0" y="0"/>
                </a:ln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3670392" y="1883866"/>
            <a:ext cx="63827" cy="57535"/>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3727896" y="1882685"/>
            <a:ext cx="62258" cy="58699"/>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0" name="Shape 1920"/>
        <p:cNvGrpSpPr/>
        <p:nvPr/>
      </p:nvGrpSpPr>
      <p:grpSpPr>
        <a:xfrm>
          <a:off x="0" y="0"/>
          <a:ext cx="0" cy="0"/>
          <a:chOff x="0" y="0"/>
          <a:chExt cx="0" cy="0"/>
        </a:xfrm>
      </p:grpSpPr>
      <p:sp>
        <p:nvSpPr>
          <p:cNvPr id="1921" name="Google Shape;1921;p47"/>
          <p:cNvSpPr txBox="1"/>
          <p:nvPr>
            <p:ph idx="1" type="body"/>
          </p:nvPr>
        </p:nvSpPr>
        <p:spPr>
          <a:xfrm>
            <a:off x="761950" y="2084326"/>
            <a:ext cx="3175200" cy="10710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b="1" lang="en" sz="1200">
                <a:latin typeface="Google Sans"/>
                <a:ea typeface="Google Sans"/>
                <a:cs typeface="Google Sans"/>
                <a:sym typeface="Google Sans"/>
              </a:rPr>
              <a:t>Objectives</a:t>
            </a:r>
            <a:endParaRPr b="1" sz="1200">
              <a:latin typeface="Google Sans"/>
              <a:ea typeface="Google Sans"/>
              <a:cs typeface="Google Sans"/>
              <a:sym typeface="Google Sans"/>
            </a:endParaRPr>
          </a:p>
          <a:p>
            <a:pPr indent="-273050" lvl="0" marL="457200" rtl="0" algn="l">
              <a:lnSpc>
                <a:spcPct val="120000"/>
              </a:lnSpc>
              <a:spcBef>
                <a:spcPts val="500"/>
              </a:spcBef>
              <a:spcAft>
                <a:spcPts val="0"/>
              </a:spcAft>
              <a:buSzPts val="700"/>
              <a:buChar char="●"/>
            </a:pPr>
            <a:r>
              <a:rPr lang="en"/>
              <a:t>Create a new VM instance and attach a persistent disk.</a:t>
            </a:r>
            <a:endParaRPr/>
          </a:p>
          <a:p>
            <a:pPr indent="-273050" lvl="0" marL="457200" rtl="0" algn="l">
              <a:lnSpc>
                <a:spcPct val="120000"/>
              </a:lnSpc>
              <a:spcBef>
                <a:spcPts val="500"/>
              </a:spcBef>
              <a:spcAft>
                <a:spcPts val="0"/>
              </a:spcAft>
              <a:buSzPts val="700"/>
              <a:buChar char="●"/>
            </a:pPr>
            <a:r>
              <a:rPr lang="en"/>
              <a:t>Format and mount a persistent disk.</a:t>
            </a:r>
            <a:endParaRPr/>
          </a:p>
          <a:p>
            <a:pPr indent="0" lvl="0" marL="0" rtl="0" algn="l">
              <a:spcBef>
                <a:spcPts val="500"/>
              </a:spcBef>
              <a:spcAft>
                <a:spcPts val="0"/>
              </a:spcAft>
              <a:buNone/>
            </a:pPr>
            <a:r>
              <a:t/>
            </a:r>
            <a:endParaRPr b="1"/>
          </a:p>
          <a:p>
            <a:pPr indent="0" lvl="0" marL="0" rtl="0" algn="l">
              <a:spcBef>
                <a:spcPts val="1000"/>
              </a:spcBef>
              <a:spcAft>
                <a:spcPts val="1000"/>
              </a:spcAft>
              <a:buNone/>
            </a:pPr>
            <a:r>
              <a:t/>
            </a:r>
            <a:endParaRPr b="1"/>
          </a:p>
        </p:txBody>
      </p:sp>
      <p:sp>
        <p:nvSpPr>
          <p:cNvPr id="1922" name="Google Shape;1922;p47"/>
          <p:cNvSpPr txBox="1"/>
          <p:nvPr>
            <p:ph type="title"/>
          </p:nvPr>
        </p:nvSpPr>
        <p:spPr>
          <a:xfrm>
            <a:off x="761950" y="809375"/>
            <a:ext cx="59304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4: Creating a Persistent Disk</a:t>
            </a:r>
            <a:endParaRPr/>
          </a:p>
        </p:txBody>
      </p:sp>
      <p:pic>
        <p:nvPicPr>
          <p:cNvPr descr="Persistent-Disk.png" id="1923" name="Google Shape;1923;p47"/>
          <p:cNvPicPr preferRelativeResize="0"/>
          <p:nvPr/>
        </p:nvPicPr>
        <p:blipFill rotWithShape="1">
          <a:blip r:embed="rId3">
            <a:alphaModFix/>
          </a:blip>
          <a:srcRect b="5092" l="0" r="0" t="5092"/>
          <a:stretch/>
        </p:blipFill>
        <p:spPr>
          <a:xfrm>
            <a:off x="762026" y="1514274"/>
            <a:ext cx="392100" cy="352200"/>
          </a:xfrm>
          <a:prstGeom prst="rect">
            <a:avLst/>
          </a:prstGeom>
          <a:noFill/>
          <a:ln>
            <a:noFill/>
          </a:ln>
        </p:spPr>
      </p:pic>
      <p:sp>
        <p:nvSpPr>
          <p:cNvPr id="1924" name="Google Shape;1924;p47"/>
          <p:cNvSpPr txBox="1"/>
          <p:nvPr/>
        </p:nvSpPr>
        <p:spPr>
          <a:xfrm>
            <a:off x="1242074" y="1542025"/>
            <a:ext cx="1145400" cy="296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Persistent Disk</a:t>
            </a:r>
            <a:endParaRPr sz="1000">
              <a:solidFill>
                <a:srgbClr val="434343"/>
              </a:solidFill>
              <a:latin typeface="Roboto"/>
              <a:ea typeface="Roboto"/>
              <a:cs typeface="Roboto"/>
              <a:sym typeface="Roboto"/>
            </a:endParaRPr>
          </a:p>
        </p:txBody>
      </p:sp>
      <p:sp>
        <p:nvSpPr>
          <p:cNvPr id="1925" name="Google Shape;1925;p47"/>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7"/>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7"/>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33" name="Google Shape;1933;p47"/>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7"/>
          <p:cNvSpPr/>
          <p:nvPr/>
        </p:nvSpPr>
        <p:spPr>
          <a:xfrm>
            <a:off x="8387256" y="947918"/>
            <a:ext cx="33715" cy="12"/>
          </a:xfrm>
          <a:custGeom>
            <a:rect b="b" l="l" r="r" t="t"/>
            <a:pathLst>
              <a:path extrusionOk="0" fill="none" h="1" w="2873">
                <a:moveTo>
                  <a:pt x="2873" y="1"/>
                </a:moveTo>
                <a:lnTo>
                  <a:pt x="0" y="1"/>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37" name="Google Shape;1937;p47"/>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39" name="Google Shape;1939;p47"/>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F29900"/>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4" name="Shape 1964"/>
        <p:cNvGrpSpPr/>
        <p:nvPr/>
      </p:nvGrpSpPr>
      <p:grpSpPr>
        <a:xfrm>
          <a:off x="0" y="0"/>
          <a:ext cx="0" cy="0"/>
          <a:chOff x="0" y="0"/>
          <a:chExt cx="0" cy="0"/>
        </a:xfrm>
      </p:grpSpPr>
      <p:sp>
        <p:nvSpPr>
          <p:cNvPr id="1965" name="Google Shape;1965;p48"/>
          <p:cNvSpPr/>
          <p:nvPr/>
        </p:nvSpPr>
        <p:spPr>
          <a:xfrm>
            <a:off x="3000300" y="1161825"/>
            <a:ext cx="6143700" cy="2500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txBox="1"/>
          <p:nvPr/>
        </p:nvSpPr>
        <p:spPr>
          <a:xfrm>
            <a:off x="3610250" y="1424240"/>
            <a:ext cx="5465400" cy="14997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lang="en" sz="3000">
                <a:solidFill>
                  <a:srgbClr val="3C4043"/>
                </a:solidFill>
                <a:latin typeface="Google Sans Medium"/>
                <a:ea typeface="Google Sans Medium"/>
                <a:cs typeface="Google Sans Medium"/>
                <a:sym typeface="Google Sans Medium"/>
              </a:rPr>
              <a:t>Rent-a-VM to Process Earthquake Data </a:t>
            </a:r>
            <a:endParaRPr sz="3000">
              <a:solidFill>
                <a:srgbClr val="3C4043"/>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3000">
                <a:solidFill>
                  <a:srgbClr val="3C4043"/>
                </a:solidFill>
                <a:latin typeface="Google Sans Medium"/>
                <a:ea typeface="Google Sans Medium"/>
                <a:cs typeface="Google Sans Medium"/>
                <a:sym typeface="Google Sans Medium"/>
              </a:rPr>
              <a:t>or Introduction to Docker</a:t>
            </a:r>
            <a:endParaRPr sz="3000">
              <a:solidFill>
                <a:srgbClr val="3C4043"/>
              </a:solidFill>
              <a:latin typeface="Google Sans Medium"/>
              <a:ea typeface="Google Sans Medium"/>
              <a:cs typeface="Google Sans Medium"/>
              <a:sym typeface="Google Sans Medium"/>
            </a:endParaRPr>
          </a:p>
        </p:txBody>
      </p:sp>
      <p:sp>
        <p:nvSpPr>
          <p:cNvPr id="1967" name="Google Shape;1967;p48"/>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a:off x="4548684" y="3451388"/>
            <a:ext cx="42082" cy="13003"/>
          </a:xfrm>
          <a:custGeom>
            <a:rect b="b" l="l" r="r" t="t"/>
            <a:pathLst>
              <a:path extrusionOk="0" h="878" w="2841">
                <a:moveTo>
                  <a:pt x="0" y="1"/>
                </a:moveTo>
                <a:lnTo>
                  <a:pt x="0" y="878"/>
                </a:lnTo>
                <a:lnTo>
                  <a:pt x="2840" y="878"/>
                </a:lnTo>
                <a:lnTo>
                  <a:pt x="284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8"/>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8"/>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8"/>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8"/>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8"/>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8"/>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8"/>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8"/>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8"/>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8"/>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8"/>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8"/>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8"/>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8"/>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8"/>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8"/>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8"/>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8"/>
          <p:cNvSpPr txBox="1"/>
          <p:nvPr>
            <p:ph idx="4294967295" type="body"/>
          </p:nvPr>
        </p:nvSpPr>
        <p:spPr>
          <a:xfrm>
            <a:off x="3610250" y="2930175"/>
            <a:ext cx="7904100" cy="20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Facilitator’s choice</a:t>
            </a:r>
            <a:endParaRPr>
              <a:solidFill>
                <a:srgbClr val="434343"/>
              </a:solidFill>
            </a:endParaRPr>
          </a:p>
          <a:p>
            <a:pPr indent="0" lvl="0" marL="0" rtl="0" algn="l">
              <a:spcBef>
                <a:spcPts val="0"/>
              </a:spcBef>
              <a:spcAft>
                <a:spcPts val="0"/>
              </a:spcAft>
              <a:buNone/>
            </a:pPr>
            <a:r>
              <a:t/>
            </a:r>
            <a:endParaRPr>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Google Shape;2015;p49"/>
          <p:cNvSpPr txBox="1"/>
          <p:nvPr>
            <p:ph idx="1" type="body"/>
          </p:nvPr>
        </p:nvSpPr>
        <p:spPr>
          <a:xfrm>
            <a:off x="762025" y="1540550"/>
            <a:ext cx="4494300" cy="28197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Clr>
                <a:srgbClr val="000000"/>
              </a:buClr>
              <a:buSzPts val="1100"/>
              <a:buFont typeface="Arial"/>
              <a:buNone/>
            </a:pPr>
            <a:r>
              <a:rPr lang="en"/>
              <a:t>Your Facilitator has picked the final lab for demo. It is one of these:</a:t>
            </a:r>
            <a:endParaRPr/>
          </a:p>
          <a:p>
            <a:pPr indent="-273050" lvl="0" marL="457200" rtl="0" algn="l">
              <a:lnSpc>
                <a:spcPct val="120000"/>
              </a:lnSpc>
              <a:spcBef>
                <a:spcPts val="500"/>
              </a:spcBef>
              <a:spcAft>
                <a:spcPts val="0"/>
              </a:spcAft>
              <a:buSzPts val="700"/>
              <a:buChar char="●"/>
            </a:pPr>
            <a:r>
              <a:rPr lang="en"/>
              <a:t>Rent-a-VM to Process Earthquake Data</a:t>
            </a:r>
            <a:endParaRPr/>
          </a:p>
          <a:p>
            <a:pPr indent="-273050" lvl="1" marL="914400" rtl="0" algn="l">
              <a:lnSpc>
                <a:spcPct val="120000"/>
              </a:lnSpc>
              <a:spcBef>
                <a:spcPts val="500"/>
              </a:spcBef>
              <a:spcAft>
                <a:spcPts val="0"/>
              </a:spcAft>
              <a:buSzPts val="700"/>
              <a:buChar char="○"/>
            </a:pPr>
            <a:r>
              <a:rPr lang="en"/>
              <a:t>Find</a:t>
            </a:r>
            <a:r>
              <a:rPr lang="en"/>
              <a:t> it by going to </a:t>
            </a:r>
            <a:r>
              <a:rPr lang="en" u="sng">
                <a:solidFill>
                  <a:schemeClr val="hlink"/>
                </a:solidFill>
                <a:hlinkClick r:id="rId3"/>
              </a:rPr>
              <a:t>google.qwiklabs.com/catalog</a:t>
            </a:r>
            <a:r>
              <a:rPr lang="en"/>
              <a:t> </a:t>
            </a:r>
            <a:br>
              <a:rPr lang="en"/>
            </a:br>
            <a:r>
              <a:rPr lang="en"/>
              <a:t>and entering </a:t>
            </a:r>
            <a:r>
              <a:rPr i="1" lang="en"/>
              <a:t>earthquake</a:t>
            </a:r>
            <a:r>
              <a:rPr lang="en"/>
              <a:t> in the search field at the </a:t>
            </a:r>
            <a:br>
              <a:rPr lang="en"/>
            </a:br>
            <a:r>
              <a:rPr lang="en"/>
              <a:t>top of the page.</a:t>
            </a:r>
            <a:endParaRPr/>
          </a:p>
          <a:p>
            <a:pPr indent="-273050" lvl="0" marL="457200" rtl="0" algn="l">
              <a:lnSpc>
                <a:spcPct val="120000"/>
              </a:lnSpc>
              <a:spcBef>
                <a:spcPts val="500"/>
              </a:spcBef>
              <a:spcAft>
                <a:spcPts val="0"/>
              </a:spcAft>
              <a:buSzPts val="700"/>
              <a:buChar char="●"/>
            </a:pPr>
            <a:r>
              <a:rPr lang="en"/>
              <a:t>Introduction to Docker</a:t>
            </a:r>
            <a:endParaRPr/>
          </a:p>
          <a:p>
            <a:pPr indent="-273050" lvl="1" marL="914400" rtl="0" algn="l">
              <a:lnSpc>
                <a:spcPct val="120000"/>
              </a:lnSpc>
              <a:spcBef>
                <a:spcPts val="500"/>
              </a:spcBef>
              <a:spcAft>
                <a:spcPts val="0"/>
              </a:spcAft>
              <a:buSzPts val="700"/>
              <a:buChar char="○"/>
            </a:pPr>
            <a:r>
              <a:rPr lang="en"/>
              <a:t>Find it by going to </a:t>
            </a:r>
            <a:r>
              <a:rPr lang="en" u="sng">
                <a:solidFill>
                  <a:schemeClr val="hlink"/>
                </a:solidFill>
                <a:hlinkClick r:id="rId4"/>
              </a:rPr>
              <a:t>google.qwiklabs.com/catalog</a:t>
            </a:r>
            <a:r>
              <a:rPr lang="en"/>
              <a:t> </a:t>
            </a:r>
            <a:br>
              <a:rPr lang="en"/>
            </a:br>
            <a:r>
              <a:rPr lang="en"/>
              <a:t>and entering </a:t>
            </a:r>
            <a:r>
              <a:rPr i="1" lang="en"/>
              <a:t>introduction to docker</a:t>
            </a:r>
            <a:r>
              <a:rPr lang="en"/>
              <a:t> in the search </a:t>
            </a:r>
            <a:br>
              <a:rPr lang="en"/>
            </a:br>
            <a:r>
              <a:rPr lang="en"/>
              <a:t>field at the top of the page.</a:t>
            </a:r>
            <a:endParaRPr/>
          </a:p>
          <a:p>
            <a:pPr indent="0" lvl="0" marL="0" rtl="0" algn="l">
              <a:lnSpc>
                <a:spcPct val="120000"/>
              </a:lnSpc>
              <a:spcBef>
                <a:spcPts val="500"/>
              </a:spcBef>
              <a:spcAft>
                <a:spcPts val="500"/>
              </a:spcAft>
              <a:buNone/>
            </a:pPr>
            <a:r>
              <a:rPr lang="en"/>
              <a:t>Your </a:t>
            </a:r>
            <a:r>
              <a:rPr lang="en"/>
              <a:t>Facilitator will walk you through the lab</a:t>
            </a:r>
            <a:r>
              <a:rPr lang="en"/>
              <a:t>. You can complete </a:t>
            </a:r>
            <a:br>
              <a:rPr lang="en"/>
            </a:br>
            <a:r>
              <a:rPr lang="en"/>
              <a:t>both labs at home.</a:t>
            </a:r>
            <a:endParaRPr/>
          </a:p>
        </p:txBody>
      </p:sp>
      <p:sp>
        <p:nvSpPr>
          <p:cNvPr id="2016" name="Google Shape;2016;p49"/>
          <p:cNvSpPr txBox="1"/>
          <p:nvPr>
            <p:ph type="title"/>
          </p:nvPr>
        </p:nvSpPr>
        <p:spPr>
          <a:xfrm>
            <a:off x="761950" y="809575"/>
            <a:ext cx="20883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Demo</a:t>
            </a:r>
            <a:endParaRPr/>
          </a:p>
        </p:txBody>
      </p:sp>
      <p:pic>
        <p:nvPicPr>
          <p:cNvPr descr="shutterstock_258459734.jpg" id="2017" name="Google Shape;2017;p49"/>
          <p:cNvPicPr preferRelativeResize="0"/>
          <p:nvPr/>
        </p:nvPicPr>
        <p:blipFill>
          <a:blip r:embed="rId5">
            <a:alphaModFix/>
          </a:blip>
          <a:stretch>
            <a:fillRect/>
          </a:stretch>
        </p:blipFill>
        <p:spPr>
          <a:xfrm>
            <a:off x="9671650" y="1915012"/>
            <a:ext cx="2059752" cy="3530978"/>
          </a:xfrm>
          <a:prstGeom prst="rect">
            <a:avLst/>
          </a:prstGeom>
          <a:noFill/>
          <a:ln>
            <a:noFill/>
          </a:ln>
        </p:spPr>
      </p:pic>
      <p:grpSp>
        <p:nvGrpSpPr>
          <p:cNvPr id="2018" name="Google Shape;2018;p49"/>
          <p:cNvGrpSpPr/>
          <p:nvPr/>
        </p:nvGrpSpPr>
        <p:grpSpPr>
          <a:xfrm>
            <a:off x="8197628" y="3590769"/>
            <a:ext cx="368859" cy="390767"/>
            <a:chOff x="5718711" y="53939"/>
            <a:chExt cx="403390" cy="427348"/>
          </a:xfrm>
        </p:grpSpPr>
        <p:sp>
          <p:nvSpPr>
            <p:cNvPr id="2019" name="Google Shape;2019;p49"/>
            <p:cNvSpPr/>
            <p:nvPr/>
          </p:nvSpPr>
          <p:spPr>
            <a:xfrm>
              <a:off x="5803521" y="53939"/>
              <a:ext cx="230767" cy="230164"/>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5940482" y="255319"/>
              <a:ext cx="181618" cy="225967"/>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5980930" y="307163"/>
              <a:ext cx="105509" cy="140862"/>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5718711" y="255319"/>
              <a:ext cx="176524" cy="225967"/>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6009546" y="284167"/>
              <a:ext cx="22046" cy="11023"/>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6039972" y="283872"/>
              <a:ext cx="21892" cy="11023"/>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49"/>
          <p:cNvGrpSpPr/>
          <p:nvPr/>
        </p:nvGrpSpPr>
        <p:grpSpPr>
          <a:xfrm>
            <a:off x="8222568" y="855571"/>
            <a:ext cx="318978" cy="332953"/>
            <a:chOff x="769039" y="2882687"/>
            <a:chExt cx="348839" cy="364122"/>
          </a:xfrm>
        </p:grpSpPr>
        <p:sp>
          <p:nvSpPr>
            <p:cNvPr id="2026" name="Google Shape;2026;p49"/>
            <p:cNvSpPr/>
            <p:nvPr/>
          </p:nvSpPr>
          <p:spPr>
            <a:xfrm>
              <a:off x="1036045" y="2958501"/>
              <a:ext cx="81833" cy="163640"/>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792702" y="2882687"/>
              <a:ext cx="264337" cy="364122"/>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858931" y="3105947"/>
              <a:ext cx="25485" cy="25485"/>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815480" y="3105947"/>
              <a:ext cx="25485" cy="25485"/>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769039" y="2981882"/>
              <a:ext cx="211287" cy="171725"/>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9"/>
            <p:cNvSpPr/>
            <p:nvPr/>
          </p:nvSpPr>
          <p:spPr>
            <a:xfrm>
              <a:off x="949143" y="2983679"/>
              <a:ext cx="36868" cy="13"/>
            </a:xfrm>
            <a:custGeom>
              <a:rect b="b" l="l" r="r" t="t"/>
              <a:pathLst>
                <a:path extrusionOk="0" fill="none" h="1" w="2873">
                  <a:moveTo>
                    <a:pt x="2873" y="1"/>
                  </a:moveTo>
                  <a:lnTo>
                    <a:pt x="0" y="1"/>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49"/>
          <p:cNvGrpSpPr/>
          <p:nvPr/>
        </p:nvGrpSpPr>
        <p:grpSpPr>
          <a:xfrm>
            <a:off x="8138986" y="1547666"/>
            <a:ext cx="486129" cy="244995"/>
            <a:chOff x="3729737" y="211265"/>
            <a:chExt cx="531638" cy="267930"/>
          </a:xfrm>
        </p:grpSpPr>
        <p:sp>
          <p:nvSpPr>
            <p:cNvPr id="2033" name="Google Shape;2033;p49"/>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3912844" y="324551"/>
              <a:ext cx="154940" cy="13"/>
            </a:xfrm>
            <a:custGeom>
              <a:rect b="b" l="l" r="r" t="t"/>
              <a:pathLst>
                <a:path extrusionOk="0" fill="none" h="1" w="12074">
                  <a:moveTo>
                    <a:pt x="12074" y="0"/>
                  </a:moveTo>
                  <a:lnTo>
                    <a:pt x="0"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49"/>
          <p:cNvGrpSpPr/>
          <p:nvPr/>
        </p:nvGrpSpPr>
        <p:grpSpPr>
          <a:xfrm>
            <a:off x="8238308" y="2855660"/>
            <a:ext cx="287472" cy="398992"/>
            <a:chOff x="5131637" y="53041"/>
            <a:chExt cx="314383" cy="436343"/>
          </a:xfrm>
        </p:grpSpPr>
        <p:sp>
          <p:nvSpPr>
            <p:cNvPr id="2041" name="Google Shape;2041;p49"/>
            <p:cNvSpPr/>
            <p:nvPr/>
          </p:nvSpPr>
          <p:spPr>
            <a:xfrm>
              <a:off x="5156519" y="53041"/>
              <a:ext cx="289501" cy="436343"/>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5156519" y="77910"/>
              <a:ext cx="227161" cy="370718"/>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5149320" y="249185"/>
              <a:ext cx="29977" cy="1484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5195170" y="303569"/>
              <a:ext cx="88121" cy="60441"/>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5197275" y="248287"/>
              <a:ext cx="29977" cy="14834"/>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5131637" y="244835"/>
              <a:ext cx="64753" cy="38074"/>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5201163" y="244835"/>
              <a:ext cx="63251" cy="40166"/>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8" name="Google Shape;2048;p49"/>
          <p:cNvGrpSpPr/>
          <p:nvPr/>
        </p:nvGrpSpPr>
        <p:grpSpPr>
          <a:xfrm>
            <a:off x="8230091" y="2151799"/>
            <a:ext cx="303912" cy="411712"/>
            <a:chOff x="4502613" y="40452"/>
            <a:chExt cx="332362" cy="450254"/>
          </a:xfrm>
        </p:grpSpPr>
        <p:sp>
          <p:nvSpPr>
            <p:cNvPr id="2049" name="Google Shape;2049;p49"/>
            <p:cNvSpPr/>
            <p:nvPr/>
          </p:nvSpPr>
          <p:spPr>
            <a:xfrm>
              <a:off x="4502613" y="334740"/>
              <a:ext cx="332362" cy="155966"/>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9"/>
            <p:cNvSpPr/>
            <p:nvPr/>
          </p:nvSpPr>
          <p:spPr>
            <a:xfrm>
              <a:off x="4679124" y="334740"/>
              <a:ext cx="13" cy="13"/>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9"/>
            <p:cNvSpPr/>
            <p:nvPr/>
          </p:nvSpPr>
          <p:spPr>
            <a:xfrm>
              <a:off x="4507104" y="40452"/>
              <a:ext cx="323674" cy="294301"/>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9"/>
            <p:cNvSpPr/>
            <p:nvPr/>
          </p:nvSpPr>
          <p:spPr>
            <a:xfrm>
              <a:off x="4667434" y="58135"/>
              <a:ext cx="18594" cy="6006"/>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9"/>
            <p:cNvSpPr/>
            <p:nvPr/>
          </p:nvSpPr>
          <p:spPr>
            <a:xfrm>
              <a:off x="4692611" y="66528"/>
              <a:ext cx="18594" cy="6006"/>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9"/>
            <p:cNvSpPr/>
            <p:nvPr/>
          </p:nvSpPr>
          <p:spPr>
            <a:xfrm>
              <a:off x="4642256" y="6652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9"/>
            <p:cNvSpPr/>
            <p:nvPr/>
          </p:nvSpPr>
          <p:spPr>
            <a:xfrm>
              <a:off x="4667434" y="7581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9"/>
            <p:cNvSpPr/>
            <p:nvPr/>
          </p:nvSpPr>
          <p:spPr>
            <a:xfrm>
              <a:off x="4671925" y="195045"/>
              <a:ext cx="88724" cy="339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p:nvPr/>
          </p:nvSpPr>
          <p:spPr>
            <a:xfrm>
              <a:off x="4726168" y="166313"/>
              <a:ext cx="24292" cy="16207"/>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9"/>
            <p:cNvSpPr/>
            <p:nvPr/>
          </p:nvSpPr>
          <p:spPr>
            <a:xfrm>
              <a:off x="4681524" y="166313"/>
              <a:ext cx="24587" cy="16207"/>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50"/>
          <p:cNvSpPr/>
          <p:nvPr/>
        </p:nvSpPr>
        <p:spPr>
          <a:xfrm>
            <a:off x="3000300" y="1373375"/>
            <a:ext cx="6143700" cy="228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0"/>
          <p:cNvSpPr txBox="1"/>
          <p:nvPr/>
        </p:nvSpPr>
        <p:spPr>
          <a:xfrm>
            <a:off x="3610250" y="1856316"/>
            <a:ext cx="5465400" cy="982500"/>
          </a:xfrm>
          <a:prstGeom prst="rect">
            <a:avLst/>
          </a:prstGeom>
          <a:noFill/>
          <a:ln>
            <a:noFill/>
          </a:ln>
        </p:spPr>
        <p:txBody>
          <a:bodyPr anchorCtr="0" anchor="ctr" bIns="0" lIns="0" spcFirstLastPara="1" rIns="228600" wrap="square" tIns="0">
            <a:noAutofit/>
          </a:bodyPr>
          <a:lstStyle/>
          <a:p>
            <a:pPr indent="0" lvl="0" marL="0" rtl="0" algn="l">
              <a:spcBef>
                <a:spcPts val="0"/>
              </a:spcBef>
              <a:spcAft>
                <a:spcPts val="0"/>
              </a:spcAft>
              <a:buNone/>
            </a:pPr>
            <a:r>
              <a:rPr lang="en" sz="3600">
                <a:solidFill>
                  <a:srgbClr val="3C4043"/>
                </a:solidFill>
                <a:latin typeface="Google Sans Medium"/>
                <a:ea typeface="Google Sans Medium"/>
                <a:cs typeface="Google Sans Medium"/>
                <a:sym typeface="Google Sans Medium"/>
              </a:rPr>
              <a:t>Rent-a-VM to Process Earthquake Data </a:t>
            </a:r>
            <a:endParaRPr sz="3600">
              <a:solidFill>
                <a:srgbClr val="3C4043"/>
              </a:solidFill>
              <a:latin typeface="Google Sans Medium"/>
              <a:ea typeface="Google Sans Medium"/>
              <a:cs typeface="Google Sans Medium"/>
              <a:sym typeface="Google Sans Medium"/>
            </a:endParaRPr>
          </a:p>
        </p:txBody>
      </p:sp>
      <p:sp>
        <p:nvSpPr>
          <p:cNvPr id="2065" name="Google Shape;2065;p50"/>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0"/>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0"/>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0"/>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0"/>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0"/>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0"/>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0"/>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0"/>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0"/>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0"/>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0"/>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0"/>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0"/>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0"/>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0"/>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0"/>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0"/>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0"/>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0"/>
          <p:cNvSpPr/>
          <p:nvPr/>
        </p:nvSpPr>
        <p:spPr>
          <a:xfrm>
            <a:off x="4548684" y="3451388"/>
            <a:ext cx="42082" cy="13003"/>
          </a:xfrm>
          <a:custGeom>
            <a:rect b="b" l="l" r="r" t="t"/>
            <a:pathLst>
              <a:path extrusionOk="0" h="878" w="2841">
                <a:moveTo>
                  <a:pt x="0" y="1"/>
                </a:moveTo>
                <a:lnTo>
                  <a:pt x="0" y="878"/>
                </a:lnTo>
                <a:lnTo>
                  <a:pt x="2840" y="878"/>
                </a:lnTo>
                <a:lnTo>
                  <a:pt x="284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0"/>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0"/>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0"/>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0"/>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0"/>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0"/>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0"/>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0"/>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0"/>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0"/>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0"/>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0"/>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0"/>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0"/>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0"/>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0"/>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0"/>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0"/>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0"/>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0"/>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0"/>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0"/>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0"/>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51"/>
          <p:cNvSpPr txBox="1"/>
          <p:nvPr>
            <p:ph type="title"/>
          </p:nvPr>
        </p:nvSpPr>
        <p:spPr>
          <a:xfrm>
            <a:off x="761950" y="809575"/>
            <a:ext cx="27255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What is Big Data?</a:t>
            </a:r>
            <a:endParaRPr/>
          </a:p>
        </p:txBody>
      </p:sp>
      <p:pic>
        <p:nvPicPr>
          <p:cNvPr id="2113" name="Google Shape;2113;p51"/>
          <p:cNvPicPr preferRelativeResize="0"/>
          <p:nvPr/>
        </p:nvPicPr>
        <p:blipFill rotWithShape="1">
          <a:blip r:embed="rId3">
            <a:alphaModFix/>
          </a:blip>
          <a:srcRect b="15590" l="0" r="0" t="0"/>
          <a:stretch/>
        </p:blipFill>
        <p:spPr>
          <a:xfrm>
            <a:off x="11683925" y="1474675"/>
            <a:ext cx="2409253" cy="1449274"/>
          </a:xfrm>
          <a:prstGeom prst="rect">
            <a:avLst/>
          </a:prstGeom>
          <a:noFill/>
          <a:ln>
            <a:noFill/>
          </a:ln>
        </p:spPr>
      </p:pic>
      <p:sp>
        <p:nvSpPr>
          <p:cNvPr id="2114" name="Google Shape;2114;p51"/>
          <p:cNvSpPr txBox="1"/>
          <p:nvPr>
            <p:ph type="title"/>
          </p:nvPr>
        </p:nvSpPr>
        <p:spPr>
          <a:xfrm>
            <a:off x="3878913" y="3019636"/>
            <a:ext cx="1194300" cy="35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Variety</a:t>
            </a:r>
            <a:endParaRPr sz="1600"/>
          </a:p>
        </p:txBody>
      </p:sp>
      <p:pic>
        <p:nvPicPr>
          <p:cNvPr id="2115" name="Google Shape;2115;p51"/>
          <p:cNvPicPr preferRelativeResize="0"/>
          <p:nvPr/>
        </p:nvPicPr>
        <p:blipFill>
          <a:blip r:embed="rId4">
            <a:alphaModFix/>
          </a:blip>
          <a:stretch>
            <a:fillRect/>
          </a:stretch>
        </p:blipFill>
        <p:spPr>
          <a:xfrm>
            <a:off x="9264625" y="2063123"/>
            <a:ext cx="1843551" cy="860823"/>
          </a:xfrm>
          <a:prstGeom prst="rect">
            <a:avLst/>
          </a:prstGeom>
          <a:noFill/>
          <a:ln>
            <a:noFill/>
          </a:ln>
        </p:spPr>
      </p:pic>
      <p:sp>
        <p:nvSpPr>
          <p:cNvPr id="2116" name="Google Shape;2116;p51"/>
          <p:cNvSpPr txBox="1"/>
          <p:nvPr>
            <p:ph type="title"/>
          </p:nvPr>
        </p:nvSpPr>
        <p:spPr>
          <a:xfrm>
            <a:off x="1176775" y="3019636"/>
            <a:ext cx="1194300" cy="35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Volume</a:t>
            </a:r>
            <a:endParaRPr sz="1600"/>
          </a:p>
        </p:txBody>
      </p:sp>
      <p:pic>
        <p:nvPicPr>
          <p:cNvPr id="2117" name="Google Shape;2117;p51"/>
          <p:cNvPicPr preferRelativeResize="0"/>
          <p:nvPr/>
        </p:nvPicPr>
        <p:blipFill>
          <a:blip r:embed="rId5">
            <a:alphaModFix/>
          </a:blip>
          <a:stretch>
            <a:fillRect/>
          </a:stretch>
        </p:blipFill>
        <p:spPr>
          <a:xfrm>
            <a:off x="14889425" y="1474675"/>
            <a:ext cx="966751" cy="1449273"/>
          </a:xfrm>
          <a:prstGeom prst="rect">
            <a:avLst/>
          </a:prstGeom>
          <a:noFill/>
          <a:ln>
            <a:noFill/>
          </a:ln>
        </p:spPr>
      </p:pic>
      <p:sp>
        <p:nvSpPr>
          <p:cNvPr id="2118" name="Google Shape;2118;p51"/>
          <p:cNvSpPr txBox="1"/>
          <p:nvPr>
            <p:ph type="title"/>
          </p:nvPr>
        </p:nvSpPr>
        <p:spPr>
          <a:xfrm>
            <a:off x="6363163" y="3019636"/>
            <a:ext cx="1194300" cy="35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Velocity</a:t>
            </a:r>
            <a:endParaRPr sz="1600"/>
          </a:p>
        </p:txBody>
      </p:sp>
      <p:grpSp>
        <p:nvGrpSpPr>
          <p:cNvPr id="2119" name="Google Shape;2119;p51"/>
          <p:cNvGrpSpPr/>
          <p:nvPr/>
        </p:nvGrpSpPr>
        <p:grpSpPr>
          <a:xfrm>
            <a:off x="839562" y="2089551"/>
            <a:ext cx="1868727" cy="735782"/>
            <a:chOff x="238125" y="1449100"/>
            <a:chExt cx="7105425" cy="2797650"/>
          </a:xfrm>
        </p:grpSpPr>
        <p:sp>
          <p:nvSpPr>
            <p:cNvPr id="2120" name="Google Shape;2120;p51"/>
            <p:cNvSpPr/>
            <p:nvPr/>
          </p:nvSpPr>
          <p:spPr>
            <a:xfrm>
              <a:off x="684325" y="1895300"/>
              <a:ext cx="6213000" cy="1905225"/>
            </a:xfrm>
            <a:custGeom>
              <a:rect b="b" l="l" r="r" t="t"/>
              <a:pathLst>
                <a:path extrusionOk="0" fill="none" h="76209" w="248520">
                  <a:moveTo>
                    <a:pt x="1" y="76209"/>
                  </a:moveTo>
                  <a:lnTo>
                    <a:pt x="68712" y="1"/>
                  </a:lnTo>
                  <a:lnTo>
                    <a:pt x="144878" y="46220"/>
                  </a:lnTo>
                  <a:lnTo>
                    <a:pt x="248520" y="28754"/>
                  </a:lnTo>
                </a:path>
              </a:pathLst>
            </a:custGeom>
            <a:noFill/>
            <a:ln cap="rnd"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238125" y="3353225"/>
              <a:ext cx="893525" cy="893525"/>
            </a:xfrm>
            <a:custGeom>
              <a:rect b="b" l="l" r="r" t="t"/>
              <a:pathLst>
                <a:path extrusionOk="0" h="35741" w="35741">
                  <a:moveTo>
                    <a:pt x="17849" y="0"/>
                  </a:moveTo>
                  <a:cubicBezTo>
                    <a:pt x="8008" y="0"/>
                    <a:pt x="0" y="8009"/>
                    <a:pt x="0" y="17892"/>
                  </a:cubicBezTo>
                  <a:cubicBezTo>
                    <a:pt x="0" y="27732"/>
                    <a:pt x="8008" y="35740"/>
                    <a:pt x="17849" y="35740"/>
                  </a:cubicBezTo>
                  <a:cubicBezTo>
                    <a:pt x="27732" y="35740"/>
                    <a:pt x="35740" y="27732"/>
                    <a:pt x="35740" y="17892"/>
                  </a:cubicBezTo>
                  <a:cubicBezTo>
                    <a:pt x="35740" y="8009"/>
                    <a:pt x="27732" y="0"/>
                    <a:pt x="17849"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1954825" y="1449100"/>
              <a:ext cx="893525" cy="893500"/>
            </a:xfrm>
            <a:custGeom>
              <a:rect b="b" l="l" r="r" t="t"/>
              <a:pathLst>
                <a:path extrusionOk="0" h="35740" w="35741">
                  <a:moveTo>
                    <a:pt x="17892" y="0"/>
                  </a:moveTo>
                  <a:cubicBezTo>
                    <a:pt x="8009" y="0"/>
                    <a:pt x="1" y="8008"/>
                    <a:pt x="1" y="17849"/>
                  </a:cubicBezTo>
                  <a:cubicBezTo>
                    <a:pt x="1" y="27731"/>
                    <a:pt x="8009" y="35740"/>
                    <a:pt x="17892" y="35740"/>
                  </a:cubicBezTo>
                  <a:cubicBezTo>
                    <a:pt x="27732" y="35740"/>
                    <a:pt x="35741" y="27731"/>
                    <a:pt x="35741" y="17849"/>
                  </a:cubicBezTo>
                  <a:cubicBezTo>
                    <a:pt x="35741" y="8008"/>
                    <a:pt x="27732" y="0"/>
                    <a:pt x="17892"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3858975" y="2604550"/>
              <a:ext cx="893525" cy="892475"/>
            </a:xfrm>
            <a:custGeom>
              <a:rect b="b" l="l" r="r" t="t"/>
              <a:pathLst>
                <a:path extrusionOk="0" h="35699" w="35741">
                  <a:moveTo>
                    <a:pt x="17892" y="1"/>
                  </a:moveTo>
                  <a:cubicBezTo>
                    <a:pt x="8009" y="1"/>
                    <a:pt x="1" y="7967"/>
                    <a:pt x="1" y="17850"/>
                  </a:cubicBezTo>
                  <a:cubicBezTo>
                    <a:pt x="1" y="27690"/>
                    <a:pt x="8009" y="35698"/>
                    <a:pt x="17892" y="35698"/>
                  </a:cubicBezTo>
                  <a:cubicBezTo>
                    <a:pt x="27732" y="35698"/>
                    <a:pt x="35741" y="27690"/>
                    <a:pt x="35741" y="17850"/>
                  </a:cubicBezTo>
                  <a:cubicBezTo>
                    <a:pt x="35741" y="7967"/>
                    <a:pt x="27732" y="1"/>
                    <a:pt x="1789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6451100" y="2166875"/>
              <a:ext cx="892450" cy="893500"/>
            </a:xfrm>
            <a:custGeom>
              <a:rect b="b" l="l" r="r" t="t"/>
              <a:pathLst>
                <a:path extrusionOk="0" h="35740" w="35698">
                  <a:moveTo>
                    <a:pt x="17849" y="0"/>
                  </a:moveTo>
                  <a:cubicBezTo>
                    <a:pt x="7966" y="0"/>
                    <a:pt x="0" y="8009"/>
                    <a:pt x="0" y="17891"/>
                  </a:cubicBezTo>
                  <a:cubicBezTo>
                    <a:pt x="0" y="27731"/>
                    <a:pt x="7966" y="35740"/>
                    <a:pt x="17849" y="35740"/>
                  </a:cubicBezTo>
                  <a:cubicBezTo>
                    <a:pt x="27732" y="35740"/>
                    <a:pt x="35697" y="27731"/>
                    <a:pt x="35697" y="17891"/>
                  </a:cubicBezTo>
                  <a:cubicBezTo>
                    <a:pt x="35697" y="8009"/>
                    <a:pt x="27732" y="0"/>
                    <a:pt x="17849"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51"/>
          <p:cNvGrpSpPr/>
          <p:nvPr/>
        </p:nvGrpSpPr>
        <p:grpSpPr>
          <a:xfrm>
            <a:off x="3928697" y="1666191"/>
            <a:ext cx="1094763" cy="1159139"/>
            <a:chOff x="1377600" y="238125"/>
            <a:chExt cx="4850525" cy="5135750"/>
          </a:xfrm>
        </p:grpSpPr>
        <p:sp>
          <p:nvSpPr>
            <p:cNvPr id="2126" name="Google Shape;2126;p51"/>
            <p:cNvSpPr/>
            <p:nvPr/>
          </p:nvSpPr>
          <p:spPr>
            <a:xfrm>
              <a:off x="2719750" y="3570575"/>
              <a:ext cx="2354775" cy="1017350"/>
            </a:xfrm>
            <a:custGeom>
              <a:rect b="b" l="l" r="r" t="t"/>
              <a:pathLst>
                <a:path extrusionOk="0" fill="none" h="40694" w="94191">
                  <a:moveTo>
                    <a:pt x="1" y="0"/>
                  </a:moveTo>
                  <a:lnTo>
                    <a:pt x="94190" y="40693"/>
                  </a:lnTo>
                </a:path>
              </a:pathLst>
            </a:custGeom>
            <a:noFill/>
            <a:ln cap="rnd"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2737200" y="867200"/>
              <a:ext cx="2337325" cy="2698625"/>
            </a:xfrm>
            <a:custGeom>
              <a:rect b="b" l="l" r="r" t="t"/>
              <a:pathLst>
                <a:path extrusionOk="0" fill="none" h="107945" w="93493">
                  <a:moveTo>
                    <a:pt x="0" y="107945"/>
                  </a:moveTo>
                  <a:lnTo>
                    <a:pt x="93492" y="43863"/>
                  </a:lnTo>
                  <a:lnTo>
                    <a:pt x="23896" y="1"/>
                  </a:lnTo>
                </a:path>
              </a:pathLst>
            </a:custGeom>
            <a:noFill/>
            <a:ln cap="rnd"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2707075" y="238125"/>
              <a:ext cx="1215425" cy="1215425"/>
            </a:xfrm>
            <a:custGeom>
              <a:rect b="b" l="l" r="r" t="t"/>
              <a:pathLst>
                <a:path extrusionOk="0" h="48617" w="48617">
                  <a:moveTo>
                    <a:pt x="24277" y="0"/>
                  </a:moveTo>
                  <a:cubicBezTo>
                    <a:pt x="10903" y="0"/>
                    <a:pt x="1" y="10902"/>
                    <a:pt x="1" y="24340"/>
                  </a:cubicBezTo>
                  <a:cubicBezTo>
                    <a:pt x="1" y="37714"/>
                    <a:pt x="10903" y="48616"/>
                    <a:pt x="24277" y="48616"/>
                  </a:cubicBezTo>
                  <a:cubicBezTo>
                    <a:pt x="37715" y="48616"/>
                    <a:pt x="48617" y="37714"/>
                    <a:pt x="48617" y="24340"/>
                  </a:cubicBezTo>
                  <a:cubicBezTo>
                    <a:pt x="48617" y="10902"/>
                    <a:pt x="37715" y="0"/>
                    <a:pt x="24277"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3982700" y="805400"/>
              <a:ext cx="2245425" cy="2245425"/>
            </a:xfrm>
            <a:custGeom>
              <a:rect b="b" l="l" r="r" t="t"/>
              <a:pathLst>
                <a:path extrusionOk="0" h="89817" w="89817">
                  <a:moveTo>
                    <a:pt x="44877" y="1"/>
                  </a:moveTo>
                  <a:cubicBezTo>
                    <a:pt x="20093" y="1"/>
                    <a:pt x="0" y="20094"/>
                    <a:pt x="0" y="44877"/>
                  </a:cubicBezTo>
                  <a:cubicBezTo>
                    <a:pt x="0" y="69661"/>
                    <a:pt x="20093" y="89817"/>
                    <a:pt x="44877" y="89817"/>
                  </a:cubicBezTo>
                  <a:cubicBezTo>
                    <a:pt x="69724" y="89817"/>
                    <a:pt x="89817" y="69661"/>
                    <a:pt x="89817" y="44877"/>
                  </a:cubicBezTo>
                  <a:cubicBezTo>
                    <a:pt x="89817" y="20094"/>
                    <a:pt x="69724" y="1"/>
                    <a:pt x="448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1377600" y="2179275"/>
              <a:ext cx="2741400" cy="2741400"/>
            </a:xfrm>
            <a:custGeom>
              <a:rect b="b" l="l" r="r" t="t"/>
              <a:pathLst>
                <a:path extrusionOk="0" h="109656" w="109656">
                  <a:moveTo>
                    <a:pt x="54828" y="0"/>
                  </a:moveTo>
                  <a:cubicBezTo>
                    <a:pt x="24530" y="0"/>
                    <a:pt x="0" y="24530"/>
                    <a:pt x="0" y="54828"/>
                  </a:cubicBezTo>
                  <a:cubicBezTo>
                    <a:pt x="0" y="85126"/>
                    <a:pt x="24530" y="109656"/>
                    <a:pt x="54828" y="109656"/>
                  </a:cubicBezTo>
                  <a:cubicBezTo>
                    <a:pt x="85126" y="109656"/>
                    <a:pt x="109656" y="85126"/>
                    <a:pt x="109656" y="54828"/>
                  </a:cubicBezTo>
                  <a:cubicBezTo>
                    <a:pt x="109656" y="24530"/>
                    <a:pt x="85126" y="0"/>
                    <a:pt x="54828"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4337650" y="3792425"/>
              <a:ext cx="1556125" cy="1556100"/>
            </a:xfrm>
            <a:custGeom>
              <a:rect b="b" l="l" r="r" t="t"/>
              <a:pathLst>
                <a:path extrusionOk="0" h="62244" w="62245">
                  <a:moveTo>
                    <a:pt x="31122" y="0"/>
                  </a:moveTo>
                  <a:cubicBezTo>
                    <a:pt x="13945" y="0"/>
                    <a:pt x="1" y="13945"/>
                    <a:pt x="1" y="31122"/>
                  </a:cubicBezTo>
                  <a:cubicBezTo>
                    <a:pt x="1" y="48299"/>
                    <a:pt x="13945" y="62244"/>
                    <a:pt x="31122" y="62244"/>
                  </a:cubicBezTo>
                  <a:cubicBezTo>
                    <a:pt x="48300" y="62244"/>
                    <a:pt x="62244" y="48299"/>
                    <a:pt x="62244" y="31122"/>
                  </a:cubicBezTo>
                  <a:cubicBezTo>
                    <a:pt x="62244" y="13945"/>
                    <a:pt x="48300" y="0"/>
                    <a:pt x="31122"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1377600" y="2179275"/>
              <a:ext cx="2741400" cy="2741400"/>
            </a:xfrm>
            <a:custGeom>
              <a:rect b="b" l="l" r="r" t="t"/>
              <a:pathLst>
                <a:path extrusionOk="0" h="109656" w="109656">
                  <a:moveTo>
                    <a:pt x="54828" y="0"/>
                  </a:moveTo>
                  <a:cubicBezTo>
                    <a:pt x="24530" y="0"/>
                    <a:pt x="0" y="24530"/>
                    <a:pt x="0" y="54828"/>
                  </a:cubicBezTo>
                  <a:cubicBezTo>
                    <a:pt x="0" y="85126"/>
                    <a:pt x="24530" y="109656"/>
                    <a:pt x="54828" y="109656"/>
                  </a:cubicBezTo>
                  <a:cubicBezTo>
                    <a:pt x="85126" y="109656"/>
                    <a:pt x="109656" y="85126"/>
                    <a:pt x="109656" y="54828"/>
                  </a:cubicBezTo>
                  <a:cubicBezTo>
                    <a:pt x="109656" y="24530"/>
                    <a:pt x="85126" y="0"/>
                    <a:pt x="54828"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1959150" y="3805100"/>
              <a:ext cx="1568800" cy="1568775"/>
            </a:xfrm>
            <a:custGeom>
              <a:rect b="b" l="l" r="r" t="t"/>
              <a:pathLst>
                <a:path extrusionOk="0" fill="none" h="62751" w="62752">
                  <a:moveTo>
                    <a:pt x="62751" y="31376"/>
                  </a:moveTo>
                  <a:cubicBezTo>
                    <a:pt x="62751" y="48680"/>
                    <a:pt x="48743" y="62751"/>
                    <a:pt x="31376" y="62751"/>
                  </a:cubicBezTo>
                  <a:cubicBezTo>
                    <a:pt x="14072" y="62751"/>
                    <a:pt x="0" y="48680"/>
                    <a:pt x="0" y="31376"/>
                  </a:cubicBezTo>
                  <a:cubicBezTo>
                    <a:pt x="0" y="14008"/>
                    <a:pt x="14072" y="0"/>
                    <a:pt x="31376" y="0"/>
                  </a:cubicBezTo>
                  <a:cubicBezTo>
                    <a:pt x="48743" y="0"/>
                    <a:pt x="62751" y="14008"/>
                    <a:pt x="62751" y="31376"/>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2385400" y="2825800"/>
              <a:ext cx="711525" cy="711525"/>
            </a:xfrm>
            <a:custGeom>
              <a:rect b="b" l="l" r="r" t="t"/>
              <a:pathLst>
                <a:path extrusionOk="0" fill="none" h="28461" w="28461">
                  <a:moveTo>
                    <a:pt x="28460" y="14262"/>
                  </a:moveTo>
                  <a:cubicBezTo>
                    <a:pt x="28460" y="22122"/>
                    <a:pt x="22122" y="28460"/>
                    <a:pt x="14262" y="28460"/>
                  </a:cubicBezTo>
                  <a:cubicBezTo>
                    <a:pt x="6403" y="28460"/>
                    <a:pt x="1" y="22122"/>
                    <a:pt x="1" y="14262"/>
                  </a:cubicBezTo>
                  <a:cubicBezTo>
                    <a:pt x="1" y="6402"/>
                    <a:pt x="6403" y="0"/>
                    <a:pt x="14262" y="0"/>
                  </a:cubicBezTo>
                  <a:cubicBezTo>
                    <a:pt x="22122" y="0"/>
                    <a:pt x="28460" y="6402"/>
                    <a:pt x="28460" y="14262"/>
                  </a:cubicBezTo>
                  <a:close/>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1"/>
            <p:cNvSpPr/>
            <p:nvPr/>
          </p:nvSpPr>
          <p:spPr>
            <a:xfrm>
              <a:off x="4532550" y="1645250"/>
              <a:ext cx="827200" cy="616450"/>
            </a:xfrm>
            <a:custGeom>
              <a:rect b="b" l="l" r="r" t="t"/>
              <a:pathLst>
                <a:path extrusionOk="0" fill="none" h="24658" w="33088">
                  <a:moveTo>
                    <a:pt x="1" y="1"/>
                  </a:moveTo>
                  <a:lnTo>
                    <a:pt x="33088" y="1"/>
                  </a:lnTo>
                  <a:lnTo>
                    <a:pt x="33088" y="24657"/>
                  </a:lnTo>
                  <a:lnTo>
                    <a:pt x="1" y="24657"/>
                  </a:lnTo>
                  <a:close/>
                </a:path>
              </a:pathLst>
            </a:cu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1"/>
            <p:cNvSpPr/>
            <p:nvPr/>
          </p:nvSpPr>
          <p:spPr>
            <a:xfrm>
              <a:off x="5381925" y="1646850"/>
              <a:ext cx="375575" cy="613250"/>
            </a:xfrm>
            <a:custGeom>
              <a:rect b="b" l="l" r="r" t="t"/>
              <a:pathLst>
                <a:path extrusionOk="0" fill="none" h="24530" w="15023">
                  <a:moveTo>
                    <a:pt x="0" y="12233"/>
                  </a:moveTo>
                  <a:lnTo>
                    <a:pt x="15022" y="24530"/>
                  </a:lnTo>
                  <a:lnTo>
                    <a:pt x="15022" y="0"/>
                  </a:lnTo>
                  <a:close/>
                </a:path>
              </a:pathLst>
            </a:cu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51"/>
          <p:cNvGrpSpPr/>
          <p:nvPr/>
        </p:nvGrpSpPr>
        <p:grpSpPr>
          <a:xfrm>
            <a:off x="6506957" y="1522952"/>
            <a:ext cx="906738" cy="1352734"/>
            <a:chOff x="2063575" y="270975"/>
            <a:chExt cx="3466125" cy="5171000"/>
          </a:xfrm>
        </p:grpSpPr>
        <p:sp>
          <p:nvSpPr>
            <p:cNvPr id="2138" name="Google Shape;2138;p51"/>
            <p:cNvSpPr/>
            <p:nvPr/>
          </p:nvSpPr>
          <p:spPr>
            <a:xfrm>
              <a:off x="3074125" y="870750"/>
              <a:ext cx="113000" cy="179750"/>
            </a:xfrm>
            <a:custGeom>
              <a:rect b="b" l="l" r="r" t="t"/>
              <a:pathLst>
                <a:path extrusionOk="0" h="7190" w="4520">
                  <a:moveTo>
                    <a:pt x="2260" y="740"/>
                  </a:moveTo>
                  <a:cubicBezTo>
                    <a:pt x="2671" y="740"/>
                    <a:pt x="2958" y="863"/>
                    <a:pt x="3205" y="1110"/>
                  </a:cubicBezTo>
                  <a:cubicBezTo>
                    <a:pt x="3410" y="1315"/>
                    <a:pt x="3575" y="1685"/>
                    <a:pt x="3616" y="2137"/>
                  </a:cubicBezTo>
                  <a:lnTo>
                    <a:pt x="863" y="4232"/>
                  </a:lnTo>
                  <a:lnTo>
                    <a:pt x="863" y="2588"/>
                  </a:lnTo>
                  <a:cubicBezTo>
                    <a:pt x="863" y="1972"/>
                    <a:pt x="987" y="1520"/>
                    <a:pt x="1192" y="1192"/>
                  </a:cubicBezTo>
                  <a:cubicBezTo>
                    <a:pt x="1438" y="904"/>
                    <a:pt x="1767" y="740"/>
                    <a:pt x="2260" y="740"/>
                  </a:cubicBezTo>
                  <a:close/>
                  <a:moveTo>
                    <a:pt x="3616" y="2999"/>
                  </a:moveTo>
                  <a:lnTo>
                    <a:pt x="3616" y="4601"/>
                  </a:lnTo>
                  <a:cubicBezTo>
                    <a:pt x="3616" y="5218"/>
                    <a:pt x="3534" y="5669"/>
                    <a:pt x="3287" y="5998"/>
                  </a:cubicBezTo>
                  <a:cubicBezTo>
                    <a:pt x="3082" y="6327"/>
                    <a:pt x="2712" y="6491"/>
                    <a:pt x="2260" y="6491"/>
                  </a:cubicBezTo>
                  <a:cubicBezTo>
                    <a:pt x="1849" y="6491"/>
                    <a:pt x="1562" y="6368"/>
                    <a:pt x="1315" y="6121"/>
                  </a:cubicBezTo>
                  <a:cubicBezTo>
                    <a:pt x="1110" y="5875"/>
                    <a:pt x="946" y="5546"/>
                    <a:pt x="904" y="5094"/>
                  </a:cubicBezTo>
                  <a:lnTo>
                    <a:pt x="3616" y="2999"/>
                  </a:lnTo>
                  <a:close/>
                  <a:moveTo>
                    <a:pt x="2260" y="0"/>
                  </a:moveTo>
                  <a:cubicBezTo>
                    <a:pt x="1890" y="0"/>
                    <a:pt x="1562" y="41"/>
                    <a:pt x="1274" y="165"/>
                  </a:cubicBezTo>
                  <a:cubicBezTo>
                    <a:pt x="1028" y="288"/>
                    <a:pt x="781" y="493"/>
                    <a:pt x="576" y="740"/>
                  </a:cubicBezTo>
                  <a:cubicBezTo>
                    <a:pt x="370" y="945"/>
                    <a:pt x="247" y="1233"/>
                    <a:pt x="124" y="1603"/>
                  </a:cubicBezTo>
                  <a:cubicBezTo>
                    <a:pt x="42" y="1931"/>
                    <a:pt x="1" y="2342"/>
                    <a:pt x="1" y="2794"/>
                  </a:cubicBezTo>
                  <a:lnTo>
                    <a:pt x="1" y="4437"/>
                  </a:lnTo>
                  <a:cubicBezTo>
                    <a:pt x="1" y="4848"/>
                    <a:pt x="42" y="5259"/>
                    <a:pt x="124" y="5587"/>
                  </a:cubicBezTo>
                  <a:cubicBezTo>
                    <a:pt x="247" y="5957"/>
                    <a:pt x="412" y="6245"/>
                    <a:pt x="576" y="6491"/>
                  </a:cubicBezTo>
                  <a:cubicBezTo>
                    <a:pt x="781" y="6696"/>
                    <a:pt x="1028" y="6902"/>
                    <a:pt x="1315" y="7025"/>
                  </a:cubicBezTo>
                  <a:cubicBezTo>
                    <a:pt x="1603" y="7148"/>
                    <a:pt x="1890" y="7189"/>
                    <a:pt x="2260" y="7189"/>
                  </a:cubicBezTo>
                  <a:cubicBezTo>
                    <a:pt x="2630" y="7189"/>
                    <a:pt x="2917" y="7148"/>
                    <a:pt x="3205" y="7025"/>
                  </a:cubicBezTo>
                  <a:cubicBezTo>
                    <a:pt x="3492" y="6902"/>
                    <a:pt x="3739" y="6696"/>
                    <a:pt x="3903" y="6491"/>
                  </a:cubicBezTo>
                  <a:cubicBezTo>
                    <a:pt x="4109" y="6245"/>
                    <a:pt x="4273" y="5957"/>
                    <a:pt x="4355" y="5587"/>
                  </a:cubicBezTo>
                  <a:cubicBezTo>
                    <a:pt x="4478" y="5259"/>
                    <a:pt x="4519" y="4848"/>
                    <a:pt x="4519" y="4437"/>
                  </a:cubicBezTo>
                  <a:lnTo>
                    <a:pt x="4519" y="2794"/>
                  </a:lnTo>
                  <a:cubicBezTo>
                    <a:pt x="4519" y="2342"/>
                    <a:pt x="4478" y="1931"/>
                    <a:pt x="4355" y="1603"/>
                  </a:cubicBezTo>
                  <a:cubicBezTo>
                    <a:pt x="4273" y="1233"/>
                    <a:pt x="4109" y="945"/>
                    <a:pt x="3903" y="740"/>
                  </a:cubicBezTo>
                  <a:cubicBezTo>
                    <a:pt x="3739" y="493"/>
                    <a:pt x="3492" y="288"/>
                    <a:pt x="3205" y="165"/>
                  </a:cubicBezTo>
                  <a:cubicBezTo>
                    <a:pt x="2917" y="41"/>
                    <a:pt x="2589"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3081325" y="1168575"/>
              <a:ext cx="67800" cy="175650"/>
            </a:xfrm>
            <a:custGeom>
              <a:rect b="b" l="l" r="r" t="t"/>
              <a:pathLst>
                <a:path extrusionOk="0" h="7026" w="2712">
                  <a:moveTo>
                    <a:pt x="2629" y="1"/>
                  </a:moveTo>
                  <a:lnTo>
                    <a:pt x="0" y="1028"/>
                  </a:lnTo>
                  <a:lnTo>
                    <a:pt x="0" y="1849"/>
                  </a:lnTo>
                  <a:lnTo>
                    <a:pt x="1849" y="1151"/>
                  </a:lnTo>
                  <a:lnTo>
                    <a:pt x="1849" y="7025"/>
                  </a:lnTo>
                  <a:lnTo>
                    <a:pt x="2712" y="702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3074125" y="1461275"/>
              <a:ext cx="113000" cy="179750"/>
            </a:xfrm>
            <a:custGeom>
              <a:rect b="b" l="l" r="r" t="t"/>
              <a:pathLst>
                <a:path extrusionOk="0" h="7190" w="4520">
                  <a:moveTo>
                    <a:pt x="2260" y="740"/>
                  </a:moveTo>
                  <a:cubicBezTo>
                    <a:pt x="2671" y="740"/>
                    <a:pt x="2958" y="863"/>
                    <a:pt x="3205" y="1110"/>
                  </a:cubicBezTo>
                  <a:cubicBezTo>
                    <a:pt x="3410" y="1356"/>
                    <a:pt x="3575" y="1685"/>
                    <a:pt x="3616" y="2178"/>
                  </a:cubicBezTo>
                  <a:lnTo>
                    <a:pt x="863" y="4273"/>
                  </a:lnTo>
                  <a:lnTo>
                    <a:pt x="863" y="2589"/>
                  </a:lnTo>
                  <a:cubicBezTo>
                    <a:pt x="863" y="1972"/>
                    <a:pt x="987" y="1520"/>
                    <a:pt x="1192" y="1233"/>
                  </a:cubicBezTo>
                  <a:cubicBezTo>
                    <a:pt x="1438" y="904"/>
                    <a:pt x="1767" y="740"/>
                    <a:pt x="2260" y="740"/>
                  </a:cubicBezTo>
                  <a:close/>
                  <a:moveTo>
                    <a:pt x="3616" y="2999"/>
                  </a:moveTo>
                  <a:lnTo>
                    <a:pt x="3616" y="4601"/>
                  </a:lnTo>
                  <a:cubicBezTo>
                    <a:pt x="3616" y="5218"/>
                    <a:pt x="3534" y="5670"/>
                    <a:pt x="3287" y="5998"/>
                  </a:cubicBezTo>
                  <a:cubicBezTo>
                    <a:pt x="3082" y="6327"/>
                    <a:pt x="2712" y="6491"/>
                    <a:pt x="2260" y="6491"/>
                  </a:cubicBezTo>
                  <a:cubicBezTo>
                    <a:pt x="1849" y="6491"/>
                    <a:pt x="1562" y="6368"/>
                    <a:pt x="1315" y="6121"/>
                  </a:cubicBezTo>
                  <a:cubicBezTo>
                    <a:pt x="1110" y="5875"/>
                    <a:pt x="946" y="5546"/>
                    <a:pt x="904" y="5094"/>
                  </a:cubicBezTo>
                  <a:lnTo>
                    <a:pt x="3616" y="2999"/>
                  </a:lnTo>
                  <a:close/>
                  <a:moveTo>
                    <a:pt x="2260" y="0"/>
                  </a:moveTo>
                  <a:cubicBezTo>
                    <a:pt x="1890" y="0"/>
                    <a:pt x="1562" y="83"/>
                    <a:pt x="1274" y="206"/>
                  </a:cubicBezTo>
                  <a:cubicBezTo>
                    <a:pt x="1028" y="329"/>
                    <a:pt x="781" y="493"/>
                    <a:pt x="576" y="740"/>
                  </a:cubicBezTo>
                  <a:cubicBezTo>
                    <a:pt x="370" y="986"/>
                    <a:pt x="247" y="1274"/>
                    <a:pt x="124" y="1603"/>
                  </a:cubicBezTo>
                  <a:cubicBezTo>
                    <a:pt x="42" y="1972"/>
                    <a:pt x="1" y="2342"/>
                    <a:pt x="1" y="2794"/>
                  </a:cubicBezTo>
                  <a:lnTo>
                    <a:pt x="1" y="4437"/>
                  </a:lnTo>
                  <a:cubicBezTo>
                    <a:pt x="1" y="4889"/>
                    <a:pt x="42" y="5259"/>
                    <a:pt x="124" y="5628"/>
                  </a:cubicBezTo>
                  <a:cubicBezTo>
                    <a:pt x="247" y="5957"/>
                    <a:pt x="412" y="6245"/>
                    <a:pt x="576" y="6491"/>
                  </a:cubicBezTo>
                  <a:cubicBezTo>
                    <a:pt x="781" y="6738"/>
                    <a:pt x="1028" y="6902"/>
                    <a:pt x="1315" y="7025"/>
                  </a:cubicBezTo>
                  <a:cubicBezTo>
                    <a:pt x="1603" y="7148"/>
                    <a:pt x="1890" y="7190"/>
                    <a:pt x="2260" y="7190"/>
                  </a:cubicBezTo>
                  <a:cubicBezTo>
                    <a:pt x="2630" y="7190"/>
                    <a:pt x="2917" y="7148"/>
                    <a:pt x="3205" y="7025"/>
                  </a:cubicBezTo>
                  <a:cubicBezTo>
                    <a:pt x="3492" y="6902"/>
                    <a:pt x="3739" y="6738"/>
                    <a:pt x="3903" y="6491"/>
                  </a:cubicBezTo>
                  <a:cubicBezTo>
                    <a:pt x="4109" y="6245"/>
                    <a:pt x="4273" y="5957"/>
                    <a:pt x="4355" y="5628"/>
                  </a:cubicBezTo>
                  <a:cubicBezTo>
                    <a:pt x="4478" y="5259"/>
                    <a:pt x="4519" y="4889"/>
                    <a:pt x="4519" y="4437"/>
                  </a:cubicBezTo>
                  <a:lnTo>
                    <a:pt x="4519" y="2794"/>
                  </a:lnTo>
                  <a:cubicBezTo>
                    <a:pt x="4519" y="2342"/>
                    <a:pt x="4478" y="1972"/>
                    <a:pt x="4355" y="1603"/>
                  </a:cubicBezTo>
                  <a:cubicBezTo>
                    <a:pt x="4273" y="1274"/>
                    <a:pt x="4109" y="986"/>
                    <a:pt x="3903" y="740"/>
                  </a:cubicBezTo>
                  <a:cubicBezTo>
                    <a:pt x="3739" y="493"/>
                    <a:pt x="3492" y="329"/>
                    <a:pt x="3205" y="206"/>
                  </a:cubicBezTo>
                  <a:cubicBezTo>
                    <a:pt x="2917" y="83"/>
                    <a:pt x="2589"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3081325" y="1759100"/>
              <a:ext cx="67800" cy="175650"/>
            </a:xfrm>
            <a:custGeom>
              <a:rect b="b" l="l" r="r" t="t"/>
              <a:pathLst>
                <a:path extrusionOk="0" h="7026" w="2712">
                  <a:moveTo>
                    <a:pt x="2629" y="1"/>
                  </a:moveTo>
                  <a:lnTo>
                    <a:pt x="0" y="1028"/>
                  </a:lnTo>
                  <a:lnTo>
                    <a:pt x="0" y="1849"/>
                  </a:lnTo>
                  <a:lnTo>
                    <a:pt x="1849" y="1151"/>
                  </a:lnTo>
                  <a:lnTo>
                    <a:pt x="1849" y="7025"/>
                  </a:lnTo>
                  <a:lnTo>
                    <a:pt x="2712" y="702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3074125" y="2052825"/>
              <a:ext cx="113000" cy="179750"/>
            </a:xfrm>
            <a:custGeom>
              <a:rect b="b" l="l" r="r" t="t"/>
              <a:pathLst>
                <a:path extrusionOk="0" h="7190" w="4520">
                  <a:moveTo>
                    <a:pt x="2260" y="699"/>
                  </a:moveTo>
                  <a:cubicBezTo>
                    <a:pt x="2671" y="699"/>
                    <a:pt x="2958" y="822"/>
                    <a:pt x="3205" y="1069"/>
                  </a:cubicBezTo>
                  <a:cubicBezTo>
                    <a:pt x="3410" y="1315"/>
                    <a:pt x="3575" y="1685"/>
                    <a:pt x="3616" y="2137"/>
                  </a:cubicBezTo>
                  <a:lnTo>
                    <a:pt x="863" y="4232"/>
                  </a:lnTo>
                  <a:lnTo>
                    <a:pt x="863" y="2589"/>
                  </a:lnTo>
                  <a:cubicBezTo>
                    <a:pt x="863" y="1973"/>
                    <a:pt x="987" y="1521"/>
                    <a:pt x="1192" y="1192"/>
                  </a:cubicBezTo>
                  <a:cubicBezTo>
                    <a:pt x="1438" y="863"/>
                    <a:pt x="1767" y="699"/>
                    <a:pt x="2260" y="699"/>
                  </a:cubicBezTo>
                  <a:close/>
                  <a:moveTo>
                    <a:pt x="3616" y="3000"/>
                  </a:moveTo>
                  <a:lnTo>
                    <a:pt x="3616" y="4602"/>
                  </a:lnTo>
                  <a:cubicBezTo>
                    <a:pt x="3616" y="5218"/>
                    <a:pt x="3534" y="5670"/>
                    <a:pt x="3287" y="5998"/>
                  </a:cubicBezTo>
                  <a:cubicBezTo>
                    <a:pt x="3082" y="6286"/>
                    <a:pt x="2712" y="6450"/>
                    <a:pt x="2260" y="6450"/>
                  </a:cubicBezTo>
                  <a:cubicBezTo>
                    <a:pt x="1849" y="6450"/>
                    <a:pt x="1562" y="6327"/>
                    <a:pt x="1315" y="6122"/>
                  </a:cubicBezTo>
                  <a:cubicBezTo>
                    <a:pt x="1110" y="5875"/>
                    <a:pt x="946" y="5505"/>
                    <a:pt x="904" y="5054"/>
                  </a:cubicBezTo>
                  <a:lnTo>
                    <a:pt x="3616" y="3000"/>
                  </a:lnTo>
                  <a:close/>
                  <a:moveTo>
                    <a:pt x="2260" y="1"/>
                  </a:moveTo>
                  <a:cubicBezTo>
                    <a:pt x="1890" y="1"/>
                    <a:pt x="1562" y="42"/>
                    <a:pt x="1274" y="165"/>
                  </a:cubicBezTo>
                  <a:cubicBezTo>
                    <a:pt x="1028" y="288"/>
                    <a:pt x="781" y="453"/>
                    <a:pt x="576" y="699"/>
                  </a:cubicBezTo>
                  <a:cubicBezTo>
                    <a:pt x="370" y="946"/>
                    <a:pt x="247" y="1233"/>
                    <a:pt x="124" y="1603"/>
                  </a:cubicBezTo>
                  <a:cubicBezTo>
                    <a:pt x="42" y="1931"/>
                    <a:pt x="1" y="2342"/>
                    <a:pt x="1" y="2753"/>
                  </a:cubicBezTo>
                  <a:lnTo>
                    <a:pt x="1" y="4396"/>
                  </a:lnTo>
                  <a:cubicBezTo>
                    <a:pt x="1" y="4848"/>
                    <a:pt x="42" y="5259"/>
                    <a:pt x="124" y="5588"/>
                  </a:cubicBezTo>
                  <a:cubicBezTo>
                    <a:pt x="247" y="5957"/>
                    <a:pt x="412" y="6245"/>
                    <a:pt x="576" y="6450"/>
                  </a:cubicBezTo>
                  <a:cubicBezTo>
                    <a:pt x="781" y="6697"/>
                    <a:pt x="1028" y="6861"/>
                    <a:pt x="1315" y="6984"/>
                  </a:cubicBezTo>
                  <a:cubicBezTo>
                    <a:pt x="1603" y="7108"/>
                    <a:pt x="1890" y="7190"/>
                    <a:pt x="2260" y="7190"/>
                  </a:cubicBezTo>
                  <a:cubicBezTo>
                    <a:pt x="2630" y="7190"/>
                    <a:pt x="2917" y="7108"/>
                    <a:pt x="3205" y="6984"/>
                  </a:cubicBezTo>
                  <a:cubicBezTo>
                    <a:pt x="3492" y="6861"/>
                    <a:pt x="3739" y="6697"/>
                    <a:pt x="3903" y="6450"/>
                  </a:cubicBezTo>
                  <a:cubicBezTo>
                    <a:pt x="4109" y="6245"/>
                    <a:pt x="4273" y="5957"/>
                    <a:pt x="4355" y="5588"/>
                  </a:cubicBezTo>
                  <a:cubicBezTo>
                    <a:pt x="4478" y="5259"/>
                    <a:pt x="4519" y="4848"/>
                    <a:pt x="4519" y="4396"/>
                  </a:cubicBezTo>
                  <a:lnTo>
                    <a:pt x="4519" y="2753"/>
                  </a:lnTo>
                  <a:cubicBezTo>
                    <a:pt x="4519" y="2342"/>
                    <a:pt x="4478" y="1931"/>
                    <a:pt x="4355" y="1603"/>
                  </a:cubicBezTo>
                  <a:cubicBezTo>
                    <a:pt x="4273" y="1233"/>
                    <a:pt x="4109" y="946"/>
                    <a:pt x="3903" y="699"/>
                  </a:cubicBezTo>
                  <a:cubicBezTo>
                    <a:pt x="3739" y="453"/>
                    <a:pt x="3492" y="288"/>
                    <a:pt x="3205" y="165"/>
                  </a:cubicBezTo>
                  <a:cubicBezTo>
                    <a:pt x="2917" y="42"/>
                    <a:pt x="2589"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3081325" y="2350650"/>
              <a:ext cx="67800" cy="174625"/>
            </a:xfrm>
            <a:custGeom>
              <a:rect b="b" l="l" r="r" t="t"/>
              <a:pathLst>
                <a:path extrusionOk="0" h="6985" w="2712">
                  <a:moveTo>
                    <a:pt x="2629" y="1"/>
                  </a:moveTo>
                  <a:lnTo>
                    <a:pt x="0" y="1028"/>
                  </a:lnTo>
                  <a:lnTo>
                    <a:pt x="0" y="1808"/>
                  </a:lnTo>
                  <a:lnTo>
                    <a:pt x="1849" y="1110"/>
                  </a:lnTo>
                  <a:lnTo>
                    <a:pt x="1849" y="6985"/>
                  </a:lnTo>
                  <a:lnTo>
                    <a:pt x="2712" y="698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3074125" y="2643350"/>
              <a:ext cx="113000" cy="179750"/>
            </a:xfrm>
            <a:custGeom>
              <a:rect b="b" l="l" r="r" t="t"/>
              <a:pathLst>
                <a:path extrusionOk="0" h="7190" w="4520">
                  <a:moveTo>
                    <a:pt x="2260" y="740"/>
                  </a:moveTo>
                  <a:cubicBezTo>
                    <a:pt x="2671" y="740"/>
                    <a:pt x="2958" y="863"/>
                    <a:pt x="3205" y="1110"/>
                  </a:cubicBezTo>
                  <a:cubicBezTo>
                    <a:pt x="3410" y="1356"/>
                    <a:pt x="3575" y="1685"/>
                    <a:pt x="3616" y="2178"/>
                  </a:cubicBezTo>
                  <a:lnTo>
                    <a:pt x="863" y="4232"/>
                  </a:lnTo>
                  <a:lnTo>
                    <a:pt x="863" y="2589"/>
                  </a:lnTo>
                  <a:cubicBezTo>
                    <a:pt x="863" y="1973"/>
                    <a:pt x="987" y="1521"/>
                    <a:pt x="1192" y="1192"/>
                  </a:cubicBezTo>
                  <a:cubicBezTo>
                    <a:pt x="1438" y="905"/>
                    <a:pt x="1767" y="740"/>
                    <a:pt x="2260" y="740"/>
                  </a:cubicBezTo>
                  <a:close/>
                  <a:moveTo>
                    <a:pt x="3616" y="3000"/>
                  </a:moveTo>
                  <a:lnTo>
                    <a:pt x="3616" y="4602"/>
                  </a:lnTo>
                  <a:cubicBezTo>
                    <a:pt x="3616" y="5218"/>
                    <a:pt x="3534" y="5670"/>
                    <a:pt x="3287" y="5998"/>
                  </a:cubicBezTo>
                  <a:cubicBezTo>
                    <a:pt x="3082" y="6327"/>
                    <a:pt x="2712" y="6491"/>
                    <a:pt x="2260" y="6491"/>
                  </a:cubicBezTo>
                  <a:cubicBezTo>
                    <a:pt x="1849" y="6491"/>
                    <a:pt x="1562" y="6368"/>
                    <a:pt x="1315" y="6122"/>
                  </a:cubicBezTo>
                  <a:cubicBezTo>
                    <a:pt x="1110" y="5875"/>
                    <a:pt x="946" y="5547"/>
                    <a:pt x="904" y="5095"/>
                  </a:cubicBezTo>
                  <a:lnTo>
                    <a:pt x="3616" y="3000"/>
                  </a:lnTo>
                  <a:close/>
                  <a:moveTo>
                    <a:pt x="2260" y="1"/>
                  </a:moveTo>
                  <a:cubicBezTo>
                    <a:pt x="1890" y="1"/>
                    <a:pt x="1562" y="83"/>
                    <a:pt x="1274" y="206"/>
                  </a:cubicBezTo>
                  <a:cubicBezTo>
                    <a:pt x="1028" y="329"/>
                    <a:pt x="781" y="494"/>
                    <a:pt x="576" y="740"/>
                  </a:cubicBezTo>
                  <a:cubicBezTo>
                    <a:pt x="370" y="987"/>
                    <a:pt x="247" y="1274"/>
                    <a:pt x="124" y="1603"/>
                  </a:cubicBezTo>
                  <a:cubicBezTo>
                    <a:pt x="42" y="1932"/>
                    <a:pt x="1" y="2342"/>
                    <a:pt x="1" y="2794"/>
                  </a:cubicBezTo>
                  <a:lnTo>
                    <a:pt x="1" y="4437"/>
                  </a:lnTo>
                  <a:cubicBezTo>
                    <a:pt x="1" y="4889"/>
                    <a:pt x="42" y="5259"/>
                    <a:pt x="124" y="5629"/>
                  </a:cubicBezTo>
                  <a:cubicBezTo>
                    <a:pt x="247" y="5957"/>
                    <a:pt x="412" y="6245"/>
                    <a:pt x="576" y="6491"/>
                  </a:cubicBezTo>
                  <a:cubicBezTo>
                    <a:pt x="781" y="6738"/>
                    <a:pt x="1028" y="6902"/>
                    <a:pt x="1315" y="7025"/>
                  </a:cubicBezTo>
                  <a:cubicBezTo>
                    <a:pt x="1603" y="7149"/>
                    <a:pt x="1890" y="7190"/>
                    <a:pt x="2260" y="7190"/>
                  </a:cubicBezTo>
                  <a:cubicBezTo>
                    <a:pt x="2630" y="7190"/>
                    <a:pt x="2917" y="7149"/>
                    <a:pt x="3205" y="7025"/>
                  </a:cubicBezTo>
                  <a:cubicBezTo>
                    <a:pt x="3492" y="6902"/>
                    <a:pt x="3739" y="6738"/>
                    <a:pt x="3903" y="6491"/>
                  </a:cubicBezTo>
                  <a:cubicBezTo>
                    <a:pt x="4109" y="6245"/>
                    <a:pt x="4273" y="5957"/>
                    <a:pt x="4355" y="5629"/>
                  </a:cubicBezTo>
                  <a:cubicBezTo>
                    <a:pt x="4478" y="5259"/>
                    <a:pt x="4519" y="4889"/>
                    <a:pt x="4519" y="4437"/>
                  </a:cubicBezTo>
                  <a:lnTo>
                    <a:pt x="4519" y="2794"/>
                  </a:lnTo>
                  <a:cubicBezTo>
                    <a:pt x="4519" y="2342"/>
                    <a:pt x="4478" y="1932"/>
                    <a:pt x="4355" y="1603"/>
                  </a:cubicBezTo>
                  <a:cubicBezTo>
                    <a:pt x="4273" y="1274"/>
                    <a:pt x="4109" y="987"/>
                    <a:pt x="3903" y="740"/>
                  </a:cubicBezTo>
                  <a:cubicBezTo>
                    <a:pt x="3739" y="494"/>
                    <a:pt x="3492" y="329"/>
                    <a:pt x="3205" y="206"/>
                  </a:cubicBezTo>
                  <a:cubicBezTo>
                    <a:pt x="2917" y="83"/>
                    <a:pt x="2589"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3081325" y="2941200"/>
              <a:ext cx="67800" cy="175625"/>
            </a:xfrm>
            <a:custGeom>
              <a:rect b="b" l="l" r="r" t="t"/>
              <a:pathLst>
                <a:path extrusionOk="0" h="7025" w="2712">
                  <a:moveTo>
                    <a:pt x="2629" y="0"/>
                  </a:moveTo>
                  <a:lnTo>
                    <a:pt x="0" y="1027"/>
                  </a:lnTo>
                  <a:lnTo>
                    <a:pt x="0" y="1849"/>
                  </a:lnTo>
                  <a:lnTo>
                    <a:pt x="1849" y="1150"/>
                  </a:lnTo>
                  <a:lnTo>
                    <a:pt x="1849" y="7025"/>
                  </a:lnTo>
                  <a:lnTo>
                    <a:pt x="2712" y="7025"/>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3074125" y="3233875"/>
              <a:ext cx="113000" cy="180775"/>
            </a:xfrm>
            <a:custGeom>
              <a:rect b="b" l="l" r="r" t="t"/>
              <a:pathLst>
                <a:path extrusionOk="0" h="7231" w="4520">
                  <a:moveTo>
                    <a:pt x="2260" y="740"/>
                  </a:moveTo>
                  <a:cubicBezTo>
                    <a:pt x="2671" y="740"/>
                    <a:pt x="2958" y="864"/>
                    <a:pt x="3205" y="1110"/>
                  </a:cubicBezTo>
                  <a:cubicBezTo>
                    <a:pt x="3410" y="1357"/>
                    <a:pt x="3575" y="1726"/>
                    <a:pt x="3616" y="2178"/>
                  </a:cubicBezTo>
                  <a:lnTo>
                    <a:pt x="863" y="4273"/>
                  </a:lnTo>
                  <a:lnTo>
                    <a:pt x="863" y="2589"/>
                  </a:lnTo>
                  <a:cubicBezTo>
                    <a:pt x="863" y="2014"/>
                    <a:pt x="987" y="1562"/>
                    <a:pt x="1192" y="1233"/>
                  </a:cubicBezTo>
                  <a:cubicBezTo>
                    <a:pt x="1438" y="905"/>
                    <a:pt x="1767" y="740"/>
                    <a:pt x="2260" y="740"/>
                  </a:cubicBezTo>
                  <a:close/>
                  <a:moveTo>
                    <a:pt x="3616" y="3041"/>
                  </a:moveTo>
                  <a:lnTo>
                    <a:pt x="3616" y="4643"/>
                  </a:lnTo>
                  <a:cubicBezTo>
                    <a:pt x="3616" y="5218"/>
                    <a:pt x="3534" y="5711"/>
                    <a:pt x="3287" y="5999"/>
                  </a:cubicBezTo>
                  <a:cubicBezTo>
                    <a:pt x="3082" y="6327"/>
                    <a:pt x="2712" y="6492"/>
                    <a:pt x="2260" y="6492"/>
                  </a:cubicBezTo>
                  <a:cubicBezTo>
                    <a:pt x="1849" y="6492"/>
                    <a:pt x="1562" y="6368"/>
                    <a:pt x="1315" y="6122"/>
                  </a:cubicBezTo>
                  <a:cubicBezTo>
                    <a:pt x="1110" y="5916"/>
                    <a:pt x="946" y="5547"/>
                    <a:pt x="904" y="5095"/>
                  </a:cubicBezTo>
                  <a:lnTo>
                    <a:pt x="3616" y="3041"/>
                  </a:lnTo>
                  <a:close/>
                  <a:moveTo>
                    <a:pt x="2260" y="1"/>
                  </a:moveTo>
                  <a:cubicBezTo>
                    <a:pt x="1890" y="1"/>
                    <a:pt x="1562" y="83"/>
                    <a:pt x="1274" y="206"/>
                  </a:cubicBezTo>
                  <a:cubicBezTo>
                    <a:pt x="1028" y="330"/>
                    <a:pt x="781" y="494"/>
                    <a:pt x="576" y="740"/>
                  </a:cubicBezTo>
                  <a:cubicBezTo>
                    <a:pt x="370" y="987"/>
                    <a:pt x="247" y="1274"/>
                    <a:pt x="124" y="1603"/>
                  </a:cubicBezTo>
                  <a:cubicBezTo>
                    <a:pt x="42" y="1973"/>
                    <a:pt x="1" y="2342"/>
                    <a:pt x="1" y="2794"/>
                  </a:cubicBezTo>
                  <a:lnTo>
                    <a:pt x="1" y="4438"/>
                  </a:lnTo>
                  <a:cubicBezTo>
                    <a:pt x="1" y="4889"/>
                    <a:pt x="42" y="5300"/>
                    <a:pt x="124" y="5629"/>
                  </a:cubicBezTo>
                  <a:cubicBezTo>
                    <a:pt x="247" y="5958"/>
                    <a:pt x="412" y="6245"/>
                    <a:pt x="576" y="6492"/>
                  </a:cubicBezTo>
                  <a:cubicBezTo>
                    <a:pt x="781" y="6738"/>
                    <a:pt x="1028" y="6902"/>
                    <a:pt x="1315" y="7026"/>
                  </a:cubicBezTo>
                  <a:cubicBezTo>
                    <a:pt x="1603" y="7149"/>
                    <a:pt x="1890" y="7231"/>
                    <a:pt x="2260" y="7231"/>
                  </a:cubicBezTo>
                  <a:cubicBezTo>
                    <a:pt x="2630" y="7231"/>
                    <a:pt x="2917" y="7149"/>
                    <a:pt x="3205" y="7026"/>
                  </a:cubicBezTo>
                  <a:cubicBezTo>
                    <a:pt x="3492" y="6902"/>
                    <a:pt x="3739" y="6738"/>
                    <a:pt x="3903" y="6492"/>
                  </a:cubicBezTo>
                  <a:cubicBezTo>
                    <a:pt x="4109" y="6245"/>
                    <a:pt x="4273" y="5958"/>
                    <a:pt x="4355" y="5629"/>
                  </a:cubicBezTo>
                  <a:cubicBezTo>
                    <a:pt x="4478" y="5300"/>
                    <a:pt x="4519" y="4889"/>
                    <a:pt x="4519" y="4438"/>
                  </a:cubicBezTo>
                  <a:lnTo>
                    <a:pt x="4519" y="2794"/>
                  </a:lnTo>
                  <a:cubicBezTo>
                    <a:pt x="4519" y="2342"/>
                    <a:pt x="4478" y="1973"/>
                    <a:pt x="4355" y="1603"/>
                  </a:cubicBezTo>
                  <a:cubicBezTo>
                    <a:pt x="4273" y="1274"/>
                    <a:pt x="4109" y="987"/>
                    <a:pt x="3903" y="740"/>
                  </a:cubicBezTo>
                  <a:cubicBezTo>
                    <a:pt x="3739" y="494"/>
                    <a:pt x="3492" y="330"/>
                    <a:pt x="3205" y="206"/>
                  </a:cubicBezTo>
                  <a:cubicBezTo>
                    <a:pt x="2917" y="83"/>
                    <a:pt x="2589"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4710150" y="870750"/>
              <a:ext cx="114000" cy="179750"/>
            </a:xfrm>
            <a:custGeom>
              <a:rect b="b" l="l" r="r" t="t"/>
              <a:pathLst>
                <a:path extrusionOk="0" h="7190" w="4560">
                  <a:moveTo>
                    <a:pt x="2260" y="740"/>
                  </a:moveTo>
                  <a:cubicBezTo>
                    <a:pt x="2670" y="740"/>
                    <a:pt x="2999" y="863"/>
                    <a:pt x="3204" y="1110"/>
                  </a:cubicBezTo>
                  <a:cubicBezTo>
                    <a:pt x="3451" y="1315"/>
                    <a:pt x="3574" y="1685"/>
                    <a:pt x="3615" y="2137"/>
                  </a:cubicBezTo>
                  <a:lnTo>
                    <a:pt x="904" y="4232"/>
                  </a:lnTo>
                  <a:lnTo>
                    <a:pt x="904" y="2588"/>
                  </a:lnTo>
                  <a:cubicBezTo>
                    <a:pt x="904" y="1972"/>
                    <a:pt x="1027" y="1520"/>
                    <a:pt x="1233" y="1192"/>
                  </a:cubicBezTo>
                  <a:cubicBezTo>
                    <a:pt x="1479" y="904"/>
                    <a:pt x="1808" y="740"/>
                    <a:pt x="2260" y="740"/>
                  </a:cubicBezTo>
                  <a:close/>
                  <a:moveTo>
                    <a:pt x="3656" y="2999"/>
                  </a:moveTo>
                  <a:lnTo>
                    <a:pt x="3656" y="4601"/>
                  </a:lnTo>
                  <a:cubicBezTo>
                    <a:pt x="3656" y="5218"/>
                    <a:pt x="3533" y="5669"/>
                    <a:pt x="3328" y="5998"/>
                  </a:cubicBezTo>
                  <a:cubicBezTo>
                    <a:pt x="3081" y="6327"/>
                    <a:pt x="2752" y="6491"/>
                    <a:pt x="2301" y="6491"/>
                  </a:cubicBezTo>
                  <a:cubicBezTo>
                    <a:pt x="1890" y="6491"/>
                    <a:pt x="1561" y="6368"/>
                    <a:pt x="1356" y="6121"/>
                  </a:cubicBezTo>
                  <a:cubicBezTo>
                    <a:pt x="1109" y="5875"/>
                    <a:pt x="986" y="5546"/>
                    <a:pt x="945" y="5094"/>
                  </a:cubicBezTo>
                  <a:lnTo>
                    <a:pt x="3656" y="2999"/>
                  </a:lnTo>
                  <a:close/>
                  <a:moveTo>
                    <a:pt x="2260" y="0"/>
                  </a:moveTo>
                  <a:cubicBezTo>
                    <a:pt x="1931" y="0"/>
                    <a:pt x="1602" y="41"/>
                    <a:pt x="1315" y="165"/>
                  </a:cubicBezTo>
                  <a:cubicBezTo>
                    <a:pt x="1027" y="288"/>
                    <a:pt x="822" y="493"/>
                    <a:pt x="616" y="740"/>
                  </a:cubicBezTo>
                  <a:cubicBezTo>
                    <a:pt x="411" y="945"/>
                    <a:pt x="247" y="1233"/>
                    <a:pt x="164" y="1603"/>
                  </a:cubicBezTo>
                  <a:cubicBezTo>
                    <a:pt x="41" y="1931"/>
                    <a:pt x="0" y="2342"/>
                    <a:pt x="0" y="2794"/>
                  </a:cubicBezTo>
                  <a:lnTo>
                    <a:pt x="0" y="4437"/>
                  </a:lnTo>
                  <a:cubicBezTo>
                    <a:pt x="0" y="4848"/>
                    <a:pt x="41" y="5259"/>
                    <a:pt x="164" y="5587"/>
                  </a:cubicBezTo>
                  <a:cubicBezTo>
                    <a:pt x="288" y="5957"/>
                    <a:pt x="411" y="6245"/>
                    <a:pt x="616" y="6491"/>
                  </a:cubicBezTo>
                  <a:cubicBezTo>
                    <a:pt x="822" y="6696"/>
                    <a:pt x="1068" y="6902"/>
                    <a:pt x="1315" y="7025"/>
                  </a:cubicBezTo>
                  <a:cubicBezTo>
                    <a:pt x="1602" y="7148"/>
                    <a:pt x="1931" y="7189"/>
                    <a:pt x="2301" y="7189"/>
                  </a:cubicBezTo>
                  <a:cubicBezTo>
                    <a:pt x="2629" y="7189"/>
                    <a:pt x="2958" y="7148"/>
                    <a:pt x="3245" y="7025"/>
                  </a:cubicBezTo>
                  <a:cubicBezTo>
                    <a:pt x="3533" y="6902"/>
                    <a:pt x="3738" y="6696"/>
                    <a:pt x="3944" y="6491"/>
                  </a:cubicBezTo>
                  <a:cubicBezTo>
                    <a:pt x="4149" y="6245"/>
                    <a:pt x="4272" y="5957"/>
                    <a:pt x="4396" y="5587"/>
                  </a:cubicBezTo>
                  <a:cubicBezTo>
                    <a:pt x="4478" y="5259"/>
                    <a:pt x="4560" y="4848"/>
                    <a:pt x="4560" y="4437"/>
                  </a:cubicBezTo>
                  <a:lnTo>
                    <a:pt x="4560" y="2794"/>
                  </a:lnTo>
                  <a:cubicBezTo>
                    <a:pt x="4560" y="2342"/>
                    <a:pt x="4478" y="1931"/>
                    <a:pt x="4396" y="1603"/>
                  </a:cubicBezTo>
                  <a:cubicBezTo>
                    <a:pt x="4272" y="1233"/>
                    <a:pt x="4149" y="945"/>
                    <a:pt x="3944" y="740"/>
                  </a:cubicBezTo>
                  <a:cubicBezTo>
                    <a:pt x="3738" y="493"/>
                    <a:pt x="3533" y="288"/>
                    <a:pt x="3245" y="165"/>
                  </a:cubicBezTo>
                  <a:cubicBezTo>
                    <a:pt x="2958" y="41"/>
                    <a:pt x="2629"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1"/>
            <p:cNvSpPr/>
            <p:nvPr/>
          </p:nvSpPr>
          <p:spPr>
            <a:xfrm>
              <a:off x="4718350" y="1168575"/>
              <a:ext cx="67825" cy="175650"/>
            </a:xfrm>
            <a:custGeom>
              <a:rect b="b" l="l" r="r" t="t"/>
              <a:pathLst>
                <a:path extrusionOk="0" h="7026" w="2713">
                  <a:moveTo>
                    <a:pt x="2630" y="1"/>
                  </a:moveTo>
                  <a:lnTo>
                    <a:pt x="1" y="1028"/>
                  </a:lnTo>
                  <a:lnTo>
                    <a:pt x="1" y="1849"/>
                  </a:lnTo>
                  <a:lnTo>
                    <a:pt x="1808" y="1151"/>
                  </a:lnTo>
                  <a:lnTo>
                    <a:pt x="1808" y="7025"/>
                  </a:lnTo>
                  <a:lnTo>
                    <a:pt x="2712" y="702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1"/>
            <p:cNvSpPr/>
            <p:nvPr/>
          </p:nvSpPr>
          <p:spPr>
            <a:xfrm>
              <a:off x="4710150" y="1461275"/>
              <a:ext cx="114000" cy="179750"/>
            </a:xfrm>
            <a:custGeom>
              <a:rect b="b" l="l" r="r" t="t"/>
              <a:pathLst>
                <a:path extrusionOk="0" h="7190" w="4560">
                  <a:moveTo>
                    <a:pt x="2260" y="740"/>
                  </a:moveTo>
                  <a:cubicBezTo>
                    <a:pt x="2670" y="740"/>
                    <a:pt x="2999" y="863"/>
                    <a:pt x="3204" y="1110"/>
                  </a:cubicBezTo>
                  <a:cubicBezTo>
                    <a:pt x="3451" y="1356"/>
                    <a:pt x="3574" y="1685"/>
                    <a:pt x="3615" y="2178"/>
                  </a:cubicBezTo>
                  <a:lnTo>
                    <a:pt x="904" y="4273"/>
                  </a:lnTo>
                  <a:lnTo>
                    <a:pt x="904" y="2589"/>
                  </a:lnTo>
                  <a:cubicBezTo>
                    <a:pt x="904" y="1972"/>
                    <a:pt x="1027" y="1520"/>
                    <a:pt x="1233" y="1233"/>
                  </a:cubicBezTo>
                  <a:cubicBezTo>
                    <a:pt x="1479" y="904"/>
                    <a:pt x="1808" y="740"/>
                    <a:pt x="2260" y="740"/>
                  </a:cubicBezTo>
                  <a:close/>
                  <a:moveTo>
                    <a:pt x="3656" y="2999"/>
                  </a:moveTo>
                  <a:lnTo>
                    <a:pt x="3656" y="4601"/>
                  </a:lnTo>
                  <a:cubicBezTo>
                    <a:pt x="3656" y="5218"/>
                    <a:pt x="3533" y="5670"/>
                    <a:pt x="3328" y="5998"/>
                  </a:cubicBezTo>
                  <a:cubicBezTo>
                    <a:pt x="3081" y="6327"/>
                    <a:pt x="2752" y="6491"/>
                    <a:pt x="2301" y="6491"/>
                  </a:cubicBezTo>
                  <a:cubicBezTo>
                    <a:pt x="1890" y="6491"/>
                    <a:pt x="1561" y="6368"/>
                    <a:pt x="1356" y="6121"/>
                  </a:cubicBezTo>
                  <a:cubicBezTo>
                    <a:pt x="1109" y="5875"/>
                    <a:pt x="986" y="5546"/>
                    <a:pt x="945" y="5094"/>
                  </a:cubicBezTo>
                  <a:lnTo>
                    <a:pt x="3656" y="2999"/>
                  </a:lnTo>
                  <a:close/>
                  <a:moveTo>
                    <a:pt x="2260" y="0"/>
                  </a:moveTo>
                  <a:cubicBezTo>
                    <a:pt x="1931" y="0"/>
                    <a:pt x="1602" y="83"/>
                    <a:pt x="1315" y="206"/>
                  </a:cubicBezTo>
                  <a:cubicBezTo>
                    <a:pt x="1027" y="329"/>
                    <a:pt x="822" y="493"/>
                    <a:pt x="616" y="740"/>
                  </a:cubicBezTo>
                  <a:cubicBezTo>
                    <a:pt x="411" y="986"/>
                    <a:pt x="247" y="1274"/>
                    <a:pt x="164" y="1603"/>
                  </a:cubicBezTo>
                  <a:cubicBezTo>
                    <a:pt x="41" y="1972"/>
                    <a:pt x="0" y="2342"/>
                    <a:pt x="0" y="2794"/>
                  </a:cubicBezTo>
                  <a:lnTo>
                    <a:pt x="0" y="4437"/>
                  </a:lnTo>
                  <a:cubicBezTo>
                    <a:pt x="0" y="4889"/>
                    <a:pt x="41" y="5259"/>
                    <a:pt x="164" y="5628"/>
                  </a:cubicBezTo>
                  <a:cubicBezTo>
                    <a:pt x="288" y="5957"/>
                    <a:pt x="411" y="6245"/>
                    <a:pt x="616" y="6491"/>
                  </a:cubicBezTo>
                  <a:cubicBezTo>
                    <a:pt x="822" y="6738"/>
                    <a:pt x="1068" y="6902"/>
                    <a:pt x="1315" y="7025"/>
                  </a:cubicBezTo>
                  <a:cubicBezTo>
                    <a:pt x="1602" y="7148"/>
                    <a:pt x="1931" y="7190"/>
                    <a:pt x="2301" y="7190"/>
                  </a:cubicBezTo>
                  <a:cubicBezTo>
                    <a:pt x="2629" y="7190"/>
                    <a:pt x="2958" y="7148"/>
                    <a:pt x="3245" y="7025"/>
                  </a:cubicBezTo>
                  <a:cubicBezTo>
                    <a:pt x="3533" y="6902"/>
                    <a:pt x="3738" y="6738"/>
                    <a:pt x="3944" y="6491"/>
                  </a:cubicBezTo>
                  <a:cubicBezTo>
                    <a:pt x="4149" y="6245"/>
                    <a:pt x="4272" y="5957"/>
                    <a:pt x="4396" y="5628"/>
                  </a:cubicBezTo>
                  <a:cubicBezTo>
                    <a:pt x="4478" y="5259"/>
                    <a:pt x="4560" y="4889"/>
                    <a:pt x="4560" y="4437"/>
                  </a:cubicBezTo>
                  <a:lnTo>
                    <a:pt x="4560" y="2794"/>
                  </a:lnTo>
                  <a:cubicBezTo>
                    <a:pt x="4560" y="2342"/>
                    <a:pt x="4478" y="1972"/>
                    <a:pt x="4396" y="1603"/>
                  </a:cubicBezTo>
                  <a:cubicBezTo>
                    <a:pt x="4272" y="1274"/>
                    <a:pt x="4149" y="986"/>
                    <a:pt x="3944" y="740"/>
                  </a:cubicBezTo>
                  <a:cubicBezTo>
                    <a:pt x="3738" y="493"/>
                    <a:pt x="3533" y="329"/>
                    <a:pt x="3245" y="206"/>
                  </a:cubicBezTo>
                  <a:cubicBezTo>
                    <a:pt x="2958" y="83"/>
                    <a:pt x="2629"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1"/>
            <p:cNvSpPr/>
            <p:nvPr/>
          </p:nvSpPr>
          <p:spPr>
            <a:xfrm>
              <a:off x="4718350" y="1759100"/>
              <a:ext cx="67825" cy="175650"/>
            </a:xfrm>
            <a:custGeom>
              <a:rect b="b" l="l" r="r" t="t"/>
              <a:pathLst>
                <a:path extrusionOk="0" h="7026" w="2713">
                  <a:moveTo>
                    <a:pt x="2630" y="1"/>
                  </a:moveTo>
                  <a:lnTo>
                    <a:pt x="1" y="1028"/>
                  </a:lnTo>
                  <a:lnTo>
                    <a:pt x="1" y="1849"/>
                  </a:lnTo>
                  <a:lnTo>
                    <a:pt x="1808" y="1151"/>
                  </a:lnTo>
                  <a:lnTo>
                    <a:pt x="1808" y="7025"/>
                  </a:lnTo>
                  <a:lnTo>
                    <a:pt x="2712" y="702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1"/>
            <p:cNvSpPr/>
            <p:nvPr/>
          </p:nvSpPr>
          <p:spPr>
            <a:xfrm>
              <a:off x="4710150" y="2052825"/>
              <a:ext cx="114000" cy="179750"/>
            </a:xfrm>
            <a:custGeom>
              <a:rect b="b" l="l" r="r" t="t"/>
              <a:pathLst>
                <a:path extrusionOk="0" h="7190" w="4560">
                  <a:moveTo>
                    <a:pt x="2260" y="699"/>
                  </a:moveTo>
                  <a:cubicBezTo>
                    <a:pt x="2670" y="699"/>
                    <a:pt x="2999" y="822"/>
                    <a:pt x="3204" y="1069"/>
                  </a:cubicBezTo>
                  <a:cubicBezTo>
                    <a:pt x="3451" y="1315"/>
                    <a:pt x="3574" y="1685"/>
                    <a:pt x="3615" y="2137"/>
                  </a:cubicBezTo>
                  <a:lnTo>
                    <a:pt x="904" y="4232"/>
                  </a:lnTo>
                  <a:lnTo>
                    <a:pt x="904" y="2589"/>
                  </a:lnTo>
                  <a:cubicBezTo>
                    <a:pt x="904" y="1973"/>
                    <a:pt x="1027" y="1521"/>
                    <a:pt x="1233" y="1192"/>
                  </a:cubicBezTo>
                  <a:cubicBezTo>
                    <a:pt x="1479" y="863"/>
                    <a:pt x="1808" y="699"/>
                    <a:pt x="2260" y="699"/>
                  </a:cubicBezTo>
                  <a:close/>
                  <a:moveTo>
                    <a:pt x="3656" y="3000"/>
                  </a:moveTo>
                  <a:lnTo>
                    <a:pt x="3656" y="4602"/>
                  </a:lnTo>
                  <a:cubicBezTo>
                    <a:pt x="3656" y="5218"/>
                    <a:pt x="3533" y="5670"/>
                    <a:pt x="3328" y="5998"/>
                  </a:cubicBezTo>
                  <a:cubicBezTo>
                    <a:pt x="3081" y="6286"/>
                    <a:pt x="2752" y="6450"/>
                    <a:pt x="2301" y="6450"/>
                  </a:cubicBezTo>
                  <a:cubicBezTo>
                    <a:pt x="1890" y="6450"/>
                    <a:pt x="1561" y="6327"/>
                    <a:pt x="1356" y="6122"/>
                  </a:cubicBezTo>
                  <a:cubicBezTo>
                    <a:pt x="1109" y="5875"/>
                    <a:pt x="986" y="5505"/>
                    <a:pt x="945" y="5054"/>
                  </a:cubicBezTo>
                  <a:lnTo>
                    <a:pt x="3656" y="3000"/>
                  </a:lnTo>
                  <a:close/>
                  <a:moveTo>
                    <a:pt x="2260" y="1"/>
                  </a:moveTo>
                  <a:cubicBezTo>
                    <a:pt x="1931" y="1"/>
                    <a:pt x="1602" y="42"/>
                    <a:pt x="1315" y="165"/>
                  </a:cubicBezTo>
                  <a:cubicBezTo>
                    <a:pt x="1027" y="288"/>
                    <a:pt x="822" y="453"/>
                    <a:pt x="616" y="699"/>
                  </a:cubicBezTo>
                  <a:cubicBezTo>
                    <a:pt x="411" y="946"/>
                    <a:pt x="247" y="1233"/>
                    <a:pt x="164" y="1603"/>
                  </a:cubicBezTo>
                  <a:cubicBezTo>
                    <a:pt x="41" y="1931"/>
                    <a:pt x="0" y="2342"/>
                    <a:pt x="0" y="2753"/>
                  </a:cubicBezTo>
                  <a:lnTo>
                    <a:pt x="0" y="4396"/>
                  </a:lnTo>
                  <a:cubicBezTo>
                    <a:pt x="0" y="4848"/>
                    <a:pt x="41" y="5259"/>
                    <a:pt x="164" y="5588"/>
                  </a:cubicBezTo>
                  <a:cubicBezTo>
                    <a:pt x="288" y="5957"/>
                    <a:pt x="411" y="6245"/>
                    <a:pt x="616" y="6450"/>
                  </a:cubicBezTo>
                  <a:cubicBezTo>
                    <a:pt x="822" y="6697"/>
                    <a:pt x="1068" y="6861"/>
                    <a:pt x="1315" y="6984"/>
                  </a:cubicBezTo>
                  <a:cubicBezTo>
                    <a:pt x="1602" y="7108"/>
                    <a:pt x="1931" y="7190"/>
                    <a:pt x="2301" y="7190"/>
                  </a:cubicBezTo>
                  <a:cubicBezTo>
                    <a:pt x="2629" y="7190"/>
                    <a:pt x="2958" y="7108"/>
                    <a:pt x="3245" y="6984"/>
                  </a:cubicBezTo>
                  <a:cubicBezTo>
                    <a:pt x="3533" y="6861"/>
                    <a:pt x="3738" y="6697"/>
                    <a:pt x="3944" y="6450"/>
                  </a:cubicBezTo>
                  <a:cubicBezTo>
                    <a:pt x="4149" y="6245"/>
                    <a:pt x="4272" y="5957"/>
                    <a:pt x="4396" y="5588"/>
                  </a:cubicBezTo>
                  <a:cubicBezTo>
                    <a:pt x="4478" y="5259"/>
                    <a:pt x="4560" y="4848"/>
                    <a:pt x="4560" y="4396"/>
                  </a:cubicBezTo>
                  <a:lnTo>
                    <a:pt x="4560" y="2753"/>
                  </a:lnTo>
                  <a:cubicBezTo>
                    <a:pt x="4560" y="2342"/>
                    <a:pt x="4478" y="1931"/>
                    <a:pt x="4396" y="1603"/>
                  </a:cubicBezTo>
                  <a:cubicBezTo>
                    <a:pt x="4272" y="1233"/>
                    <a:pt x="4149" y="946"/>
                    <a:pt x="3944" y="699"/>
                  </a:cubicBezTo>
                  <a:cubicBezTo>
                    <a:pt x="3738" y="453"/>
                    <a:pt x="3533" y="288"/>
                    <a:pt x="3245" y="165"/>
                  </a:cubicBezTo>
                  <a:cubicBezTo>
                    <a:pt x="2958" y="42"/>
                    <a:pt x="2629"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4718350" y="2350650"/>
              <a:ext cx="67825" cy="174625"/>
            </a:xfrm>
            <a:custGeom>
              <a:rect b="b" l="l" r="r" t="t"/>
              <a:pathLst>
                <a:path extrusionOk="0" h="6985" w="2713">
                  <a:moveTo>
                    <a:pt x="2630" y="1"/>
                  </a:moveTo>
                  <a:lnTo>
                    <a:pt x="1" y="1028"/>
                  </a:lnTo>
                  <a:lnTo>
                    <a:pt x="1" y="1808"/>
                  </a:lnTo>
                  <a:lnTo>
                    <a:pt x="1808" y="1110"/>
                  </a:lnTo>
                  <a:lnTo>
                    <a:pt x="1808" y="6985"/>
                  </a:lnTo>
                  <a:lnTo>
                    <a:pt x="2712" y="698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1"/>
            <p:cNvSpPr/>
            <p:nvPr/>
          </p:nvSpPr>
          <p:spPr>
            <a:xfrm>
              <a:off x="4710150" y="2643350"/>
              <a:ext cx="114000" cy="179750"/>
            </a:xfrm>
            <a:custGeom>
              <a:rect b="b" l="l" r="r" t="t"/>
              <a:pathLst>
                <a:path extrusionOk="0" h="7190" w="4560">
                  <a:moveTo>
                    <a:pt x="2260" y="740"/>
                  </a:moveTo>
                  <a:cubicBezTo>
                    <a:pt x="2670" y="740"/>
                    <a:pt x="2999" y="863"/>
                    <a:pt x="3204" y="1110"/>
                  </a:cubicBezTo>
                  <a:cubicBezTo>
                    <a:pt x="3451" y="1356"/>
                    <a:pt x="3574" y="1685"/>
                    <a:pt x="3615" y="2178"/>
                  </a:cubicBezTo>
                  <a:lnTo>
                    <a:pt x="904" y="4232"/>
                  </a:lnTo>
                  <a:lnTo>
                    <a:pt x="904" y="2589"/>
                  </a:lnTo>
                  <a:cubicBezTo>
                    <a:pt x="904" y="1973"/>
                    <a:pt x="1027" y="1521"/>
                    <a:pt x="1233" y="1192"/>
                  </a:cubicBezTo>
                  <a:cubicBezTo>
                    <a:pt x="1479" y="905"/>
                    <a:pt x="1808" y="740"/>
                    <a:pt x="2260" y="740"/>
                  </a:cubicBezTo>
                  <a:close/>
                  <a:moveTo>
                    <a:pt x="3656" y="3000"/>
                  </a:moveTo>
                  <a:lnTo>
                    <a:pt x="3656" y="4602"/>
                  </a:lnTo>
                  <a:cubicBezTo>
                    <a:pt x="3656" y="5218"/>
                    <a:pt x="3533" y="5670"/>
                    <a:pt x="3328" y="5998"/>
                  </a:cubicBezTo>
                  <a:cubicBezTo>
                    <a:pt x="3081" y="6327"/>
                    <a:pt x="2752" y="6491"/>
                    <a:pt x="2301" y="6491"/>
                  </a:cubicBezTo>
                  <a:cubicBezTo>
                    <a:pt x="1890" y="6491"/>
                    <a:pt x="1561" y="6368"/>
                    <a:pt x="1356" y="6122"/>
                  </a:cubicBezTo>
                  <a:cubicBezTo>
                    <a:pt x="1109" y="5875"/>
                    <a:pt x="986" y="5547"/>
                    <a:pt x="945" y="5095"/>
                  </a:cubicBezTo>
                  <a:lnTo>
                    <a:pt x="3656" y="3000"/>
                  </a:lnTo>
                  <a:close/>
                  <a:moveTo>
                    <a:pt x="2260" y="1"/>
                  </a:moveTo>
                  <a:cubicBezTo>
                    <a:pt x="1931" y="1"/>
                    <a:pt x="1602" y="83"/>
                    <a:pt x="1315" y="206"/>
                  </a:cubicBezTo>
                  <a:cubicBezTo>
                    <a:pt x="1027" y="329"/>
                    <a:pt x="822" y="494"/>
                    <a:pt x="616" y="740"/>
                  </a:cubicBezTo>
                  <a:cubicBezTo>
                    <a:pt x="411" y="987"/>
                    <a:pt x="247" y="1274"/>
                    <a:pt x="164" y="1603"/>
                  </a:cubicBezTo>
                  <a:cubicBezTo>
                    <a:pt x="41" y="1932"/>
                    <a:pt x="0" y="2342"/>
                    <a:pt x="0" y="2794"/>
                  </a:cubicBezTo>
                  <a:lnTo>
                    <a:pt x="0" y="4437"/>
                  </a:lnTo>
                  <a:cubicBezTo>
                    <a:pt x="0" y="4889"/>
                    <a:pt x="41" y="5259"/>
                    <a:pt x="164" y="5629"/>
                  </a:cubicBezTo>
                  <a:cubicBezTo>
                    <a:pt x="288" y="5957"/>
                    <a:pt x="411" y="6245"/>
                    <a:pt x="616" y="6491"/>
                  </a:cubicBezTo>
                  <a:cubicBezTo>
                    <a:pt x="822" y="6738"/>
                    <a:pt x="1068" y="6902"/>
                    <a:pt x="1315" y="7025"/>
                  </a:cubicBezTo>
                  <a:cubicBezTo>
                    <a:pt x="1602" y="7149"/>
                    <a:pt x="1931" y="7190"/>
                    <a:pt x="2301" y="7190"/>
                  </a:cubicBezTo>
                  <a:cubicBezTo>
                    <a:pt x="2629" y="7190"/>
                    <a:pt x="2958" y="7149"/>
                    <a:pt x="3245" y="7025"/>
                  </a:cubicBezTo>
                  <a:cubicBezTo>
                    <a:pt x="3533" y="6902"/>
                    <a:pt x="3738" y="6738"/>
                    <a:pt x="3944" y="6491"/>
                  </a:cubicBezTo>
                  <a:cubicBezTo>
                    <a:pt x="4149" y="6245"/>
                    <a:pt x="4272" y="5957"/>
                    <a:pt x="4396" y="5629"/>
                  </a:cubicBezTo>
                  <a:cubicBezTo>
                    <a:pt x="4478" y="5259"/>
                    <a:pt x="4560" y="4889"/>
                    <a:pt x="4560" y="4437"/>
                  </a:cubicBezTo>
                  <a:lnTo>
                    <a:pt x="4560" y="2794"/>
                  </a:lnTo>
                  <a:cubicBezTo>
                    <a:pt x="4560" y="2342"/>
                    <a:pt x="4478" y="1932"/>
                    <a:pt x="4396" y="1603"/>
                  </a:cubicBezTo>
                  <a:cubicBezTo>
                    <a:pt x="4272" y="1274"/>
                    <a:pt x="4149" y="987"/>
                    <a:pt x="3944" y="740"/>
                  </a:cubicBezTo>
                  <a:cubicBezTo>
                    <a:pt x="3738" y="494"/>
                    <a:pt x="3533" y="329"/>
                    <a:pt x="3245" y="206"/>
                  </a:cubicBezTo>
                  <a:cubicBezTo>
                    <a:pt x="2958" y="83"/>
                    <a:pt x="2629"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1"/>
            <p:cNvSpPr/>
            <p:nvPr/>
          </p:nvSpPr>
          <p:spPr>
            <a:xfrm>
              <a:off x="4718350" y="2941200"/>
              <a:ext cx="67825" cy="175625"/>
            </a:xfrm>
            <a:custGeom>
              <a:rect b="b" l="l" r="r" t="t"/>
              <a:pathLst>
                <a:path extrusionOk="0" h="7025" w="2713">
                  <a:moveTo>
                    <a:pt x="2630" y="0"/>
                  </a:moveTo>
                  <a:lnTo>
                    <a:pt x="1" y="1027"/>
                  </a:lnTo>
                  <a:lnTo>
                    <a:pt x="1" y="1849"/>
                  </a:lnTo>
                  <a:lnTo>
                    <a:pt x="1808" y="1150"/>
                  </a:lnTo>
                  <a:lnTo>
                    <a:pt x="1808" y="7025"/>
                  </a:lnTo>
                  <a:lnTo>
                    <a:pt x="2712" y="7025"/>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4710150" y="3233875"/>
              <a:ext cx="114000" cy="180775"/>
            </a:xfrm>
            <a:custGeom>
              <a:rect b="b" l="l" r="r" t="t"/>
              <a:pathLst>
                <a:path extrusionOk="0" h="7231" w="4560">
                  <a:moveTo>
                    <a:pt x="2260" y="740"/>
                  </a:moveTo>
                  <a:cubicBezTo>
                    <a:pt x="2670" y="740"/>
                    <a:pt x="2999" y="864"/>
                    <a:pt x="3204" y="1110"/>
                  </a:cubicBezTo>
                  <a:cubicBezTo>
                    <a:pt x="3451" y="1357"/>
                    <a:pt x="3574" y="1726"/>
                    <a:pt x="3615" y="2178"/>
                  </a:cubicBezTo>
                  <a:lnTo>
                    <a:pt x="904" y="4273"/>
                  </a:lnTo>
                  <a:lnTo>
                    <a:pt x="904" y="2589"/>
                  </a:lnTo>
                  <a:cubicBezTo>
                    <a:pt x="904" y="2014"/>
                    <a:pt x="1027" y="1562"/>
                    <a:pt x="1233" y="1233"/>
                  </a:cubicBezTo>
                  <a:cubicBezTo>
                    <a:pt x="1479" y="905"/>
                    <a:pt x="1808" y="740"/>
                    <a:pt x="2260" y="740"/>
                  </a:cubicBezTo>
                  <a:close/>
                  <a:moveTo>
                    <a:pt x="3656" y="3041"/>
                  </a:moveTo>
                  <a:lnTo>
                    <a:pt x="3656" y="4643"/>
                  </a:lnTo>
                  <a:cubicBezTo>
                    <a:pt x="3656" y="5218"/>
                    <a:pt x="3533" y="5711"/>
                    <a:pt x="3328" y="5999"/>
                  </a:cubicBezTo>
                  <a:cubicBezTo>
                    <a:pt x="3081" y="6327"/>
                    <a:pt x="2752" y="6492"/>
                    <a:pt x="2301" y="6492"/>
                  </a:cubicBezTo>
                  <a:cubicBezTo>
                    <a:pt x="1890" y="6492"/>
                    <a:pt x="1561" y="6368"/>
                    <a:pt x="1356" y="6122"/>
                  </a:cubicBezTo>
                  <a:cubicBezTo>
                    <a:pt x="1109" y="5916"/>
                    <a:pt x="986" y="5547"/>
                    <a:pt x="945" y="5095"/>
                  </a:cubicBezTo>
                  <a:lnTo>
                    <a:pt x="3656" y="3041"/>
                  </a:lnTo>
                  <a:close/>
                  <a:moveTo>
                    <a:pt x="2260" y="1"/>
                  </a:moveTo>
                  <a:cubicBezTo>
                    <a:pt x="1931" y="1"/>
                    <a:pt x="1602" y="83"/>
                    <a:pt x="1315" y="206"/>
                  </a:cubicBezTo>
                  <a:cubicBezTo>
                    <a:pt x="1027" y="330"/>
                    <a:pt x="822" y="494"/>
                    <a:pt x="616" y="740"/>
                  </a:cubicBezTo>
                  <a:cubicBezTo>
                    <a:pt x="411" y="987"/>
                    <a:pt x="247" y="1274"/>
                    <a:pt x="164" y="1603"/>
                  </a:cubicBezTo>
                  <a:cubicBezTo>
                    <a:pt x="41" y="1973"/>
                    <a:pt x="0" y="2342"/>
                    <a:pt x="0" y="2794"/>
                  </a:cubicBezTo>
                  <a:lnTo>
                    <a:pt x="0" y="4438"/>
                  </a:lnTo>
                  <a:cubicBezTo>
                    <a:pt x="0" y="4889"/>
                    <a:pt x="41" y="5300"/>
                    <a:pt x="164" y="5629"/>
                  </a:cubicBezTo>
                  <a:cubicBezTo>
                    <a:pt x="288" y="5958"/>
                    <a:pt x="411" y="6245"/>
                    <a:pt x="616" y="6492"/>
                  </a:cubicBezTo>
                  <a:cubicBezTo>
                    <a:pt x="822" y="6738"/>
                    <a:pt x="1068" y="6902"/>
                    <a:pt x="1315" y="7026"/>
                  </a:cubicBezTo>
                  <a:cubicBezTo>
                    <a:pt x="1602" y="7149"/>
                    <a:pt x="1931" y="7231"/>
                    <a:pt x="2301" y="7231"/>
                  </a:cubicBezTo>
                  <a:cubicBezTo>
                    <a:pt x="2629" y="7231"/>
                    <a:pt x="2958" y="7149"/>
                    <a:pt x="3245" y="7026"/>
                  </a:cubicBezTo>
                  <a:cubicBezTo>
                    <a:pt x="3533" y="6902"/>
                    <a:pt x="3738" y="6738"/>
                    <a:pt x="3944" y="6492"/>
                  </a:cubicBezTo>
                  <a:cubicBezTo>
                    <a:pt x="4149" y="6245"/>
                    <a:pt x="4272" y="5958"/>
                    <a:pt x="4396" y="5629"/>
                  </a:cubicBezTo>
                  <a:cubicBezTo>
                    <a:pt x="4478" y="5300"/>
                    <a:pt x="4560" y="4889"/>
                    <a:pt x="4560" y="4438"/>
                  </a:cubicBezTo>
                  <a:lnTo>
                    <a:pt x="4560" y="2794"/>
                  </a:lnTo>
                  <a:cubicBezTo>
                    <a:pt x="4560" y="2342"/>
                    <a:pt x="4478" y="1973"/>
                    <a:pt x="4396" y="1603"/>
                  </a:cubicBezTo>
                  <a:cubicBezTo>
                    <a:pt x="4272" y="1274"/>
                    <a:pt x="4149" y="987"/>
                    <a:pt x="3944" y="740"/>
                  </a:cubicBezTo>
                  <a:cubicBezTo>
                    <a:pt x="3738" y="494"/>
                    <a:pt x="3533" y="330"/>
                    <a:pt x="3245" y="206"/>
                  </a:cubicBezTo>
                  <a:cubicBezTo>
                    <a:pt x="2958" y="83"/>
                    <a:pt x="2629"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1"/>
            <p:cNvSpPr/>
            <p:nvPr/>
          </p:nvSpPr>
          <p:spPr>
            <a:xfrm>
              <a:off x="4297275" y="1145975"/>
              <a:ext cx="113000" cy="179750"/>
            </a:xfrm>
            <a:custGeom>
              <a:rect b="b" l="l" r="r" t="t"/>
              <a:pathLst>
                <a:path extrusionOk="0" h="7190" w="4520">
                  <a:moveTo>
                    <a:pt x="2260" y="740"/>
                  </a:moveTo>
                  <a:cubicBezTo>
                    <a:pt x="2671" y="740"/>
                    <a:pt x="3000" y="864"/>
                    <a:pt x="3205" y="1110"/>
                  </a:cubicBezTo>
                  <a:cubicBezTo>
                    <a:pt x="3411" y="1357"/>
                    <a:pt x="3575" y="1685"/>
                    <a:pt x="3616" y="2178"/>
                  </a:cubicBezTo>
                  <a:lnTo>
                    <a:pt x="905" y="4232"/>
                  </a:lnTo>
                  <a:lnTo>
                    <a:pt x="905" y="2589"/>
                  </a:lnTo>
                  <a:cubicBezTo>
                    <a:pt x="905" y="1973"/>
                    <a:pt x="987" y="1521"/>
                    <a:pt x="1233" y="1192"/>
                  </a:cubicBezTo>
                  <a:cubicBezTo>
                    <a:pt x="1439" y="905"/>
                    <a:pt x="1808" y="740"/>
                    <a:pt x="2260" y="740"/>
                  </a:cubicBezTo>
                  <a:close/>
                  <a:moveTo>
                    <a:pt x="3616" y="3000"/>
                  </a:moveTo>
                  <a:lnTo>
                    <a:pt x="3616" y="4602"/>
                  </a:lnTo>
                  <a:cubicBezTo>
                    <a:pt x="3616" y="5218"/>
                    <a:pt x="3534" y="5670"/>
                    <a:pt x="3287" y="5999"/>
                  </a:cubicBezTo>
                  <a:cubicBezTo>
                    <a:pt x="3082" y="6327"/>
                    <a:pt x="2753" y="6492"/>
                    <a:pt x="2260" y="6492"/>
                  </a:cubicBezTo>
                  <a:cubicBezTo>
                    <a:pt x="1850" y="6492"/>
                    <a:pt x="1562" y="6368"/>
                    <a:pt x="1316" y="6122"/>
                  </a:cubicBezTo>
                  <a:cubicBezTo>
                    <a:pt x="1110" y="5875"/>
                    <a:pt x="987" y="5547"/>
                    <a:pt x="905" y="5095"/>
                  </a:cubicBezTo>
                  <a:lnTo>
                    <a:pt x="3616" y="3000"/>
                  </a:lnTo>
                  <a:close/>
                  <a:moveTo>
                    <a:pt x="2260" y="1"/>
                  </a:moveTo>
                  <a:cubicBezTo>
                    <a:pt x="1891" y="1"/>
                    <a:pt x="1603" y="83"/>
                    <a:pt x="1316" y="206"/>
                  </a:cubicBezTo>
                  <a:cubicBezTo>
                    <a:pt x="1028" y="330"/>
                    <a:pt x="781" y="494"/>
                    <a:pt x="576" y="740"/>
                  </a:cubicBezTo>
                  <a:cubicBezTo>
                    <a:pt x="412" y="987"/>
                    <a:pt x="247" y="1274"/>
                    <a:pt x="165" y="1603"/>
                  </a:cubicBezTo>
                  <a:cubicBezTo>
                    <a:pt x="42" y="1932"/>
                    <a:pt x="1" y="2342"/>
                    <a:pt x="1" y="2794"/>
                  </a:cubicBezTo>
                  <a:lnTo>
                    <a:pt x="1" y="4438"/>
                  </a:lnTo>
                  <a:cubicBezTo>
                    <a:pt x="1" y="4889"/>
                    <a:pt x="42" y="5259"/>
                    <a:pt x="165" y="5629"/>
                  </a:cubicBezTo>
                  <a:cubicBezTo>
                    <a:pt x="247" y="5958"/>
                    <a:pt x="412" y="6245"/>
                    <a:pt x="617" y="6492"/>
                  </a:cubicBezTo>
                  <a:cubicBezTo>
                    <a:pt x="781" y="6738"/>
                    <a:pt x="1028" y="6902"/>
                    <a:pt x="1316" y="7026"/>
                  </a:cubicBezTo>
                  <a:cubicBezTo>
                    <a:pt x="1603" y="7149"/>
                    <a:pt x="1932" y="7190"/>
                    <a:pt x="2260" y="7190"/>
                  </a:cubicBezTo>
                  <a:cubicBezTo>
                    <a:pt x="2630" y="7190"/>
                    <a:pt x="2959" y="7149"/>
                    <a:pt x="3246" y="7026"/>
                  </a:cubicBezTo>
                  <a:cubicBezTo>
                    <a:pt x="3493" y="6902"/>
                    <a:pt x="3739" y="6738"/>
                    <a:pt x="3945" y="6492"/>
                  </a:cubicBezTo>
                  <a:cubicBezTo>
                    <a:pt x="4109" y="6245"/>
                    <a:pt x="4273" y="5958"/>
                    <a:pt x="4355" y="5629"/>
                  </a:cubicBezTo>
                  <a:cubicBezTo>
                    <a:pt x="4479" y="5259"/>
                    <a:pt x="4520" y="4889"/>
                    <a:pt x="4520" y="4438"/>
                  </a:cubicBezTo>
                  <a:lnTo>
                    <a:pt x="4520" y="2794"/>
                  </a:lnTo>
                  <a:cubicBezTo>
                    <a:pt x="4520" y="2342"/>
                    <a:pt x="4479" y="1932"/>
                    <a:pt x="4355" y="1603"/>
                  </a:cubicBezTo>
                  <a:cubicBezTo>
                    <a:pt x="4273" y="1274"/>
                    <a:pt x="4109" y="987"/>
                    <a:pt x="3945" y="740"/>
                  </a:cubicBezTo>
                  <a:cubicBezTo>
                    <a:pt x="3739" y="494"/>
                    <a:pt x="3493" y="330"/>
                    <a:pt x="3205" y="206"/>
                  </a:cubicBezTo>
                  <a:cubicBezTo>
                    <a:pt x="2918" y="83"/>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1"/>
            <p:cNvSpPr/>
            <p:nvPr/>
          </p:nvSpPr>
          <p:spPr>
            <a:xfrm>
              <a:off x="4304475" y="1443825"/>
              <a:ext cx="67800" cy="175625"/>
            </a:xfrm>
            <a:custGeom>
              <a:rect b="b" l="l" r="r" t="t"/>
              <a:pathLst>
                <a:path extrusionOk="0" h="7025" w="2712">
                  <a:moveTo>
                    <a:pt x="2671" y="0"/>
                  </a:moveTo>
                  <a:lnTo>
                    <a:pt x="1" y="1027"/>
                  </a:lnTo>
                  <a:lnTo>
                    <a:pt x="1" y="1849"/>
                  </a:lnTo>
                  <a:lnTo>
                    <a:pt x="1849" y="1150"/>
                  </a:lnTo>
                  <a:lnTo>
                    <a:pt x="1849" y="7025"/>
                  </a:lnTo>
                  <a:lnTo>
                    <a:pt x="2712" y="7025"/>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4297275" y="1736500"/>
              <a:ext cx="113000" cy="180800"/>
            </a:xfrm>
            <a:custGeom>
              <a:rect b="b" l="l" r="r" t="t"/>
              <a:pathLst>
                <a:path extrusionOk="0" h="7232" w="4520">
                  <a:moveTo>
                    <a:pt x="2260" y="740"/>
                  </a:moveTo>
                  <a:cubicBezTo>
                    <a:pt x="2671" y="740"/>
                    <a:pt x="3000" y="864"/>
                    <a:pt x="3205" y="1110"/>
                  </a:cubicBezTo>
                  <a:cubicBezTo>
                    <a:pt x="3411" y="1357"/>
                    <a:pt x="3575" y="1726"/>
                    <a:pt x="3616" y="2178"/>
                  </a:cubicBezTo>
                  <a:lnTo>
                    <a:pt x="905" y="4273"/>
                  </a:lnTo>
                  <a:lnTo>
                    <a:pt x="905" y="2589"/>
                  </a:lnTo>
                  <a:cubicBezTo>
                    <a:pt x="905" y="2014"/>
                    <a:pt x="987" y="1562"/>
                    <a:pt x="1233" y="1233"/>
                  </a:cubicBezTo>
                  <a:cubicBezTo>
                    <a:pt x="1439" y="905"/>
                    <a:pt x="1808" y="740"/>
                    <a:pt x="2260" y="740"/>
                  </a:cubicBezTo>
                  <a:close/>
                  <a:moveTo>
                    <a:pt x="3616" y="3041"/>
                  </a:moveTo>
                  <a:lnTo>
                    <a:pt x="3616" y="4643"/>
                  </a:lnTo>
                  <a:cubicBezTo>
                    <a:pt x="3616" y="5218"/>
                    <a:pt x="3534" y="5711"/>
                    <a:pt x="3287" y="5999"/>
                  </a:cubicBezTo>
                  <a:cubicBezTo>
                    <a:pt x="3082" y="6327"/>
                    <a:pt x="2753" y="6492"/>
                    <a:pt x="2260" y="6492"/>
                  </a:cubicBezTo>
                  <a:cubicBezTo>
                    <a:pt x="1850" y="6492"/>
                    <a:pt x="1562" y="6368"/>
                    <a:pt x="1316" y="6122"/>
                  </a:cubicBezTo>
                  <a:cubicBezTo>
                    <a:pt x="1110" y="5917"/>
                    <a:pt x="987" y="5547"/>
                    <a:pt x="905" y="5095"/>
                  </a:cubicBezTo>
                  <a:lnTo>
                    <a:pt x="3616" y="3041"/>
                  </a:lnTo>
                  <a:close/>
                  <a:moveTo>
                    <a:pt x="2260" y="1"/>
                  </a:moveTo>
                  <a:cubicBezTo>
                    <a:pt x="1891" y="1"/>
                    <a:pt x="1603" y="83"/>
                    <a:pt x="1316" y="206"/>
                  </a:cubicBezTo>
                  <a:cubicBezTo>
                    <a:pt x="1028" y="330"/>
                    <a:pt x="781" y="494"/>
                    <a:pt x="576" y="740"/>
                  </a:cubicBezTo>
                  <a:cubicBezTo>
                    <a:pt x="412" y="987"/>
                    <a:pt x="247" y="1274"/>
                    <a:pt x="165" y="1603"/>
                  </a:cubicBezTo>
                  <a:cubicBezTo>
                    <a:pt x="42" y="1973"/>
                    <a:pt x="1" y="2343"/>
                    <a:pt x="1" y="2794"/>
                  </a:cubicBezTo>
                  <a:lnTo>
                    <a:pt x="1" y="4438"/>
                  </a:lnTo>
                  <a:cubicBezTo>
                    <a:pt x="1" y="4890"/>
                    <a:pt x="42" y="5300"/>
                    <a:pt x="165" y="5629"/>
                  </a:cubicBezTo>
                  <a:cubicBezTo>
                    <a:pt x="247" y="5958"/>
                    <a:pt x="412" y="6245"/>
                    <a:pt x="617" y="6492"/>
                  </a:cubicBezTo>
                  <a:cubicBezTo>
                    <a:pt x="781" y="6738"/>
                    <a:pt x="1028" y="6902"/>
                    <a:pt x="1316" y="7026"/>
                  </a:cubicBezTo>
                  <a:cubicBezTo>
                    <a:pt x="1603" y="7149"/>
                    <a:pt x="1932" y="7231"/>
                    <a:pt x="2260" y="7231"/>
                  </a:cubicBezTo>
                  <a:cubicBezTo>
                    <a:pt x="2630" y="7231"/>
                    <a:pt x="2959" y="7149"/>
                    <a:pt x="3246" y="7026"/>
                  </a:cubicBezTo>
                  <a:cubicBezTo>
                    <a:pt x="3493" y="6902"/>
                    <a:pt x="3739" y="6738"/>
                    <a:pt x="3945" y="6492"/>
                  </a:cubicBezTo>
                  <a:cubicBezTo>
                    <a:pt x="4109" y="6245"/>
                    <a:pt x="4273" y="5958"/>
                    <a:pt x="4355" y="5629"/>
                  </a:cubicBezTo>
                  <a:cubicBezTo>
                    <a:pt x="4479" y="5300"/>
                    <a:pt x="4520" y="4890"/>
                    <a:pt x="4520" y="4438"/>
                  </a:cubicBezTo>
                  <a:lnTo>
                    <a:pt x="4520" y="2794"/>
                  </a:lnTo>
                  <a:cubicBezTo>
                    <a:pt x="4520" y="2343"/>
                    <a:pt x="4479" y="1973"/>
                    <a:pt x="4355" y="1603"/>
                  </a:cubicBezTo>
                  <a:cubicBezTo>
                    <a:pt x="4273" y="1274"/>
                    <a:pt x="4109" y="987"/>
                    <a:pt x="3945" y="740"/>
                  </a:cubicBezTo>
                  <a:cubicBezTo>
                    <a:pt x="3739" y="494"/>
                    <a:pt x="3493" y="330"/>
                    <a:pt x="3205" y="206"/>
                  </a:cubicBezTo>
                  <a:cubicBezTo>
                    <a:pt x="2918" y="83"/>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4304475" y="2035375"/>
              <a:ext cx="67800" cy="174600"/>
            </a:xfrm>
            <a:custGeom>
              <a:rect b="b" l="l" r="r" t="t"/>
              <a:pathLst>
                <a:path extrusionOk="0" h="6984" w="2712">
                  <a:moveTo>
                    <a:pt x="2671" y="0"/>
                  </a:moveTo>
                  <a:lnTo>
                    <a:pt x="1" y="986"/>
                  </a:lnTo>
                  <a:lnTo>
                    <a:pt x="1" y="1808"/>
                  </a:lnTo>
                  <a:lnTo>
                    <a:pt x="1849" y="1109"/>
                  </a:lnTo>
                  <a:lnTo>
                    <a:pt x="1849" y="6984"/>
                  </a:lnTo>
                  <a:lnTo>
                    <a:pt x="2712" y="6984"/>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4297275" y="2328075"/>
              <a:ext cx="113000" cy="179750"/>
            </a:xfrm>
            <a:custGeom>
              <a:rect b="b" l="l" r="r" t="t"/>
              <a:pathLst>
                <a:path extrusionOk="0" h="7190" w="4520">
                  <a:moveTo>
                    <a:pt x="2260" y="740"/>
                  </a:moveTo>
                  <a:cubicBezTo>
                    <a:pt x="2671" y="740"/>
                    <a:pt x="3000" y="863"/>
                    <a:pt x="3205" y="1109"/>
                  </a:cubicBezTo>
                  <a:cubicBezTo>
                    <a:pt x="3411" y="1315"/>
                    <a:pt x="3575" y="1684"/>
                    <a:pt x="3616" y="2136"/>
                  </a:cubicBezTo>
                  <a:lnTo>
                    <a:pt x="905" y="4231"/>
                  </a:lnTo>
                  <a:lnTo>
                    <a:pt x="905" y="2588"/>
                  </a:lnTo>
                  <a:cubicBezTo>
                    <a:pt x="905" y="1972"/>
                    <a:pt x="987" y="1520"/>
                    <a:pt x="1233" y="1191"/>
                  </a:cubicBezTo>
                  <a:cubicBezTo>
                    <a:pt x="1439" y="904"/>
                    <a:pt x="1808" y="740"/>
                    <a:pt x="2260" y="740"/>
                  </a:cubicBezTo>
                  <a:close/>
                  <a:moveTo>
                    <a:pt x="3616" y="2999"/>
                  </a:moveTo>
                  <a:lnTo>
                    <a:pt x="3616" y="4601"/>
                  </a:lnTo>
                  <a:cubicBezTo>
                    <a:pt x="3616" y="5217"/>
                    <a:pt x="3534" y="5669"/>
                    <a:pt x="3287" y="5998"/>
                  </a:cubicBezTo>
                  <a:cubicBezTo>
                    <a:pt x="3082" y="6327"/>
                    <a:pt x="2753" y="6491"/>
                    <a:pt x="2260" y="6491"/>
                  </a:cubicBezTo>
                  <a:cubicBezTo>
                    <a:pt x="1850" y="6491"/>
                    <a:pt x="1562" y="6368"/>
                    <a:pt x="1316" y="6121"/>
                  </a:cubicBezTo>
                  <a:cubicBezTo>
                    <a:pt x="1110" y="5875"/>
                    <a:pt x="987" y="5546"/>
                    <a:pt x="905" y="5094"/>
                  </a:cubicBezTo>
                  <a:lnTo>
                    <a:pt x="3616" y="2999"/>
                  </a:lnTo>
                  <a:close/>
                  <a:moveTo>
                    <a:pt x="2260" y="0"/>
                  </a:moveTo>
                  <a:cubicBezTo>
                    <a:pt x="1891" y="0"/>
                    <a:pt x="1603" y="41"/>
                    <a:pt x="1316" y="164"/>
                  </a:cubicBezTo>
                  <a:cubicBezTo>
                    <a:pt x="1028" y="288"/>
                    <a:pt x="781" y="493"/>
                    <a:pt x="576" y="740"/>
                  </a:cubicBezTo>
                  <a:cubicBezTo>
                    <a:pt x="412" y="945"/>
                    <a:pt x="247" y="1233"/>
                    <a:pt x="165" y="1602"/>
                  </a:cubicBezTo>
                  <a:cubicBezTo>
                    <a:pt x="42" y="1931"/>
                    <a:pt x="1" y="2342"/>
                    <a:pt x="1" y="2794"/>
                  </a:cubicBezTo>
                  <a:lnTo>
                    <a:pt x="1" y="4437"/>
                  </a:lnTo>
                  <a:cubicBezTo>
                    <a:pt x="1" y="4848"/>
                    <a:pt x="42" y="5258"/>
                    <a:pt x="165" y="5587"/>
                  </a:cubicBezTo>
                  <a:cubicBezTo>
                    <a:pt x="247" y="5957"/>
                    <a:pt x="412" y="6244"/>
                    <a:pt x="617" y="6491"/>
                  </a:cubicBezTo>
                  <a:cubicBezTo>
                    <a:pt x="781" y="6696"/>
                    <a:pt x="1028" y="6902"/>
                    <a:pt x="1316" y="7025"/>
                  </a:cubicBezTo>
                  <a:cubicBezTo>
                    <a:pt x="1603" y="7148"/>
                    <a:pt x="1932" y="7189"/>
                    <a:pt x="2260" y="7189"/>
                  </a:cubicBezTo>
                  <a:cubicBezTo>
                    <a:pt x="2630" y="7189"/>
                    <a:pt x="2959" y="7148"/>
                    <a:pt x="3246" y="7025"/>
                  </a:cubicBezTo>
                  <a:cubicBezTo>
                    <a:pt x="3493" y="6902"/>
                    <a:pt x="3739" y="6696"/>
                    <a:pt x="3945" y="6491"/>
                  </a:cubicBezTo>
                  <a:cubicBezTo>
                    <a:pt x="4109" y="6244"/>
                    <a:pt x="4273" y="5957"/>
                    <a:pt x="4355" y="5587"/>
                  </a:cubicBezTo>
                  <a:cubicBezTo>
                    <a:pt x="4479" y="5258"/>
                    <a:pt x="4520" y="4848"/>
                    <a:pt x="4520" y="4437"/>
                  </a:cubicBezTo>
                  <a:lnTo>
                    <a:pt x="4520" y="2794"/>
                  </a:lnTo>
                  <a:cubicBezTo>
                    <a:pt x="4520" y="2342"/>
                    <a:pt x="4479" y="1931"/>
                    <a:pt x="4355" y="1602"/>
                  </a:cubicBezTo>
                  <a:cubicBezTo>
                    <a:pt x="4273" y="1233"/>
                    <a:pt x="4109" y="945"/>
                    <a:pt x="3945" y="740"/>
                  </a:cubicBezTo>
                  <a:cubicBezTo>
                    <a:pt x="3739" y="493"/>
                    <a:pt x="3493" y="288"/>
                    <a:pt x="3205" y="164"/>
                  </a:cubicBezTo>
                  <a:cubicBezTo>
                    <a:pt x="2918" y="41"/>
                    <a:pt x="2630"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4304475" y="2625900"/>
              <a:ext cx="67800" cy="175650"/>
            </a:xfrm>
            <a:custGeom>
              <a:rect b="b" l="l" r="r" t="t"/>
              <a:pathLst>
                <a:path extrusionOk="0" h="7026" w="2712">
                  <a:moveTo>
                    <a:pt x="2671" y="0"/>
                  </a:moveTo>
                  <a:lnTo>
                    <a:pt x="1" y="1027"/>
                  </a:lnTo>
                  <a:lnTo>
                    <a:pt x="1" y="1849"/>
                  </a:lnTo>
                  <a:lnTo>
                    <a:pt x="1849" y="1151"/>
                  </a:lnTo>
                  <a:lnTo>
                    <a:pt x="1849" y="7025"/>
                  </a:lnTo>
                  <a:lnTo>
                    <a:pt x="2712" y="7025"/>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1"/>
            <p:cNvSpPr/>
            <p:nvPr/>
          </p:nvSpPr>
          <p:spPr>
            <a:xfrm>
              <a:off x="4297275" y="2918600"/>
              <a:ext cx="113000" cy="180775"/>
            </a:xfrm>
            <a:custGeom>
              <a:rect b="b" l="l" r="r" t="t"/>
              <a:pathLst>
                <a:path extrusionOk="0" h="7231" w="4520">
                  <a:moveTo>
                    <a:pt x="2260" y="740"/>
                  </a:moveTo>
                  <a:cubicBezTo>
                    <a:pt x="2671" y="740"/>
                    <a:pt x="3000" y="863"/>
                    <a:pt x="3205" y="1109"/>
                  </a:cubicBezTo>
                  <a:cubicBezTo>
                    <a:pt x="3411" y="1356"/>
                    <a:pt x="3575" y="1685"/>
                    <a:pt x="3616" y="2178"/>
                  </a:cubicBezTo>
                  <a:lnTo>
                    <a:pt x="905" y="4273"/>
                  </a:lnTo>
                  <a:lnTo>
                    <a:pt x="905" y="2588"/>
                  </a:lnTo>
                  <a:cubicBezTo>
                    <a:pt x="905" y="2013"/>
                    <a:pt x="987" y="1520"/>
                    <a:pt x="1233" y="1233"/>
                  </a:cubicBezTo>
                  <a:cubicBezTo>
                    <a:pt x="1439" y="904"/>
                    <a:pt x="1808" y="740"/>
                    <a:pt x="2260" y="740"/>
                  </a:cubicBezTo>
                  <a:close/>
                  <a:moveTo>
                    <a:pt x="3616" y="3040"/>
                  </a:moveTo>
                  <a:lnTo>
                    <a:pt x="3616" y="4642"/>
                  </a:lnTo>
                  <a:cubicBezTo>
                    <a:pt x="3616" y="5217"/>
                    <a:pt x="3534" y="5710"/>
                    <a:pt x="3287" y="5998"/>
                  </a:cubicBezTo>
                  <a:cubicBezTo>
                    <a:pt x="3082" y="6327"/>
                    <a:pt x="2753" y="6491"/>
                    <a:pt x="2260" y="6491"/>
                  </a:cubicBezTo>
                  <a:cubicBezTo>
                    <a:pt x="1850" y="6491"/>
                    <a:pt x="1562" y="6368"/>
                    <a:pt x="1316" y="6121"/>
                  </a:cubicBezTo>
                  <a:cubicBezTo>
                    <a:pt x="1110" y="5916"/>
                    <a:pt x="987" y="5546"/>
                    <a:pt x="905" y="5094"/>
                  </a:cubicBezTo>
                  <a:lnTo>
                    <a:pt x="3616" y="3040"/>
                  </a:lnTo>
                  <a:close/>
                  <a:moveTo>
                    <a:pt x="2260" y="0"/>
                  </a:moveTo>
                  <a:cubicBezTo>
                    <a:pt x="1891" y="0"/>
                    <a:pt x="1603" y="82"/>
                    <a:pt x="1316" y="206"/>
                  </a:cubicBezTo>
                  <a:cubicBezTo>
                    <a:pt x="1028" y="329"/>
                    <a:pt x="781" y="493"/>
                    <a:pt x="576" y="740"/>
                  </a:cubicBezTo>
                  <a:cubicBezTo>
                    <a:pt x="412" y="986"/>
                    <a:pt x="247" y="1274"/>
                    <a:pt x="165" y="1602"/>
                  </a:cubicBezTo>
                  <a:cubicBezTo>
                    <a:pt x="42" y="1972"/>
                    <a:pt x="1" y="2342"/>
                    <a:pt x="1" y="2794"/>
                  </a:cubicBezTo>
                  <a:lnTo>
                    <a:pt x="1" y="4437"/>
                  </a:lnTo>
                  <a:cubicBezTo>
                    <a:pt x="1" y="4889"/>
                    <a:pt x="42" y="5300"/>
                    <a:pt x="165" y="5628"/>
                  </a:cubicBezTo>
                  <a:cubicBezTo>
                    <a:pt x="247" y="5957"/>
                    <a:pt x="412" y="6244"/>
                    <a:pt x="617" y="6491"/>
                  </a:cubicBezTo>
                  <a:cubicBezTo>
                    <a:pt x="781" y="6737"/>
                    <a:pt x="1028" y="6902"/>
                    <a:pt x="1316" y="7025"/>
                  </a:cubicBezTo>
                  <a:cubicBezTo>
                    <a:pt x="1603" y="7148"/>
                    <a:pt x="1932" y="7230"/>
                    <a:pt x="2260" y="7230"/>
                  </a:cubicBezTo>
                  <a:cubicBezTo>
                    <a:pt x="2630" y="7230"/>
                    <a:pt x="2959" y="7148"/>
                    <a:pt x="3246" y="7025"/>
                  </a:cubicBezTo>
                  <a:cubicBezTo>
                    <a:pt x="3493" y="6902"/>
                    <a:pt x="3739" y="6737"/>
                    <a:pt x="3945" y="6491"/>
                  </a:cubicBezTo>
                  <a:cubicBezTo>
                    <a:pt x="4109" y="6244"/>
                    <a:pt x="4273" y="5957"/>
                    <a:pt x="4355" y="5628"/>
                  </a:cubicBezTo>
                  <a:cubicBezTo>
                    <a:pt x="4479" y="5300"/>
                    <a:pt x="4520" y="4889"/>
                    <a:pt x="4520" y="4437"/>
                  </a:cubicBezTo>
                  <a:lnTo>
                    <a:pt x="4520" y="2794"/>
                  </a:lnTo>
                  <a:cubicBezTo>
                    <a:pt x="4520" y="2342"/>
                    <a:pt x="4479" y="1972"/>
                    <a:pt x="4355" y="1602"/>
                  </a:cubicBezTo>
                  <a:cubicBezTo>
                    <a:pt x="4273" y="1274"/>
                    <a:pt x="4109" y="986"/>
                    <a:pt x="3945" y="740"/>
                  </a:cubicBezTo>
                  <a:cubicBezTo>
                    <a:pt x="3739" y="493"/>
                    <a:pt x="3493" y="329"/>
                    <a:pt x="3205" y="206"/>
                  </a:cubicBezTo>
                  <a:cubicBezTo>
                    <a:pt x="2918" y="82"/>
                    <a:pt x="2630"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4304475" y="3216425"/>
              <a:ext cx="67800" cy="175650"/>
            </a:xfrm>
            <a:custGeom>
              <a:rect b="b" l="l" r="r" t="t"/>
              <a:pathLst>
                <a:path extrusionOk="0" h="7026" w="2712">
                  <a:moveTo>
                    <a:pt x="2671" y="1"/>
                  </a:moveTo>
                  <a:lnTo>
                    <a:pt x="1" y="1028"/>
                  </a:lnTo>
                  <a:lnTo>
                    <a:pt x="1" y="1849"/>
                  </a:lnTo>
                  <a:lnTo>
                    <a:pt x="1849" y="1151"/>
                  </a:lnTo>
                  <a:lnTo>
                    <a:pt x="1849" y="7025"/>
                  </a:lnTo>
                  <a:lnTo>
                    <a:pt x="2712" y="7025"/>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1"/>
            <p:cNvSpPr/>
            <p:nvPr/>
          </p:nvSpPr>
          <p:spPr>
            <a:xfrm>
              <a:off x="4297275" y="3510150"/>
              <a:ext cx="113000" cy="179750"/>
            </a:xfrm>
            <a:custGeom>
              <a:rect b="b" l="l" r="r" t="t"/>
              <a:pathLst>
                <a:path extrusionOk="0" h="7190" w="4520">
                  <a:moveTo>
                    <a:pt x="2260" y="740"/>
                  </a:moveTo>
                  <a:cubicBezTo>
                    <a:pt x="2671" y="740"/>
                    <a:pt x="3000" y="822"/>
                    <a:pt x="3205" y="1069"/>
                  </a:cubicBezTo>
                  <a:cubicBezTo>
                    <a:pt x="3411" y="1315"/>
                    <a:pt x="3575" y="1685"/>
                    <a:pt x="3616" y="2137"/>
                  </a:cubicBezTo>
                  <a:lnTo>
                    <a:pt x="905" y="4232"/>
                  </a:lnTo>
                  <a:lnTo>
                    <a:pt x="905" y="2589"/>
                  </a:lnTo>
                  <a:cubicBezTo>
                    <a:pt x="905" y="1972"/>
                    <a:pt x="987" y="1520"/>
                    <a:pt x="1233" y="1192"/>
                  </a:cubicBezTo>
                  <a:cubicBezTo>
                    <a:pt x="1439" y="863"/>
                    <a:pt x="1808" y="740"/>
                    <a:pt x="2260" y="740"/>
                  </a:cubicBezTo>
                  <a:close/>
                  <a:moveTo>
                    <a:pt x="3616" y="2999"/>
                  </a:moveTo>
                  <a:lnTo>
                    <a:pt x="3616" y="4601"/>
                  </a:lnTo>
                  <a:cubicBezTo>
                    <a:pt x="3616" y="5218"/>
                    <a:pt x="3534" y="5670"/>
                    <a:pt x="3287" y="5998"/>
                  </a:cubicBezTo>
                  <a:cubicBezTo>
                    <a:pt x="3082" y="6327"/>
                    <a:pt x="2753" y="6450"/>
                    <a:pt x="2260" y="6450"/>
                  </a:cubicBezTo>
                  <a:cubicBezTo>
                    <a:pt x="1850" y="6450"/>
                    <a:pt x="1562" y="6368"/>
                    <a:pt x="1316" y="6121"/>
                  </a:cubicBezTo>
                  <a:cubicBezTo>
                    <a:pt x="1110" y="5875"/>
                    <a:pt x="987" y="5546"/>
                    <a:pt x="905" y="5094"/>
                  </a:cubicBezTo>
                  <a:lnTo>
                    <a:pt x="3616" y="2999"/>
                  </a:lnTo>
                  <a:close/>
                  <a:moveTo>
                    <a:pt x="2260" y="0"/>
                  </a:moveTo>
                  <a:cubicBezTo>
                    <a:pt x="1891" y="0"/>
                    <a:pt x="1603" y="42"/>
                    <a:pt x="1316" y="165"/>
                  </a:cubicBezTo>
                  <a:cubicBezTo>
                    <a:pt x="1028" y="288"/>
                    <a:pt x="781" y="493"/>
                    <a:pt x="576" y="699"/>
                  </a:cubicBezTo>
                  <a:cubicBezTo>
                    <a:pt x="412" y="945"/>
                    <a:pt x="247" y="1233"/>
                    <a:pt x="165" y="1603"/>
                  </a:cubicBezTo>
                  <a:cubicBezTo>
                    <a:pt x="42" y="1931"/>
                    <a:pt x="1" y="2342"/>
                    <a:pt x="1" y="2794"/>
                  </a:cubicBezTo>
                  <a:lnTo>
                    <a:pt x="1" y="4396"/>
                  </a:lnTo>
                  <a:cubicBezTo>
                    <a:pt x="1" y="4848"/>
                    <a:pt x="42" y="5259"/>
                    <a:pt x="165" y="5587"/>
                  </a:cubicBezTo>
                  <a:cubicBezTo>
                    <a:pt x="247" y="5957"/>
                    <a:pt x="412" y="6245"/>
                    <a:pt x="617" y="6491"/>
                  </a:cubicBezTo>
                  <a:cubicBezTo>
                    <a:pt x="781" y="6697"/>
                    <a:pt x="1028" y="6902"/>
                    <a:pt x="1316" y="7025"/>
                  </a:cubicBezTo>
                  <a:cubicBezTo>
                    <a:pt x="1603" y="7107"/>
                    <a:pt x="1932" y="7189"/>
                    <a:pt x="2260" y="7189"/>
                  </a:cubicBezTo>
                  <a:cubicBezTo>
                    <a:pt x="2630" y="7189"/>
                    <a:pt x="2959" y="7107"/>
                    <a:pt x="3246" y="7025"/>
                  </a:cubicBezTo>
                  <a:cubicBezTo>
                    <a:pt x="3493" y="6902"/>
                    <a:pt x="3739" y="6697"/>
                    <a:pt x="3945" y="6491"/>
                  </a:cubicBezTo>
                  <a:cubicBezTo>
                    <a:pt x="4109" y="6245"/>
                    <a:pt x="4273" y="5957"/>
                    <a:pt x="4355" y="5587"/>
                  </a:cubicBezTo>
                  <a:cubicBezTo>
                    <a:pt x="4479" y="5259"/>
                    <a:pt x="4520" y="4848"/>
                    <a:pt x="4520" y="4396"/>
                  </a:cubicBezTo>
                  <a:lnTo>
                    <a:pt x="4520" y="2794"/>
                  </a:lnTo>
                  <a:cubicBezTo>
                    <a:pt x="4520" y="2342"/>
                    <a:pt x="4479" y="1931"/>
                    <a:pt x="4355" y="1603"/>
                  </a:cubicBezTo>
                  <a:cubicBezTo>
                    <a:pt x="4273" y="1233"/>
                    <a:pt x="4109" y="945"/>
                    <a:pt x="3945" y="699"/>
                  </a:cubicBezTo>
                  <a:cubicBezTo>
                    <a:pt x="3739" y="493"/>
                    <a:pt x="3493" y="288"/>
                    <a:pt x="3205" y="165"/>
                  </a:cubicBezTo>
                  <a:cubicBezTo>
                    <a:pt x="2918" y="42"/>
                    <a:pt x="2630"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1"/>
            <p:cNvSpPr/>
            <p:nvPr/>
          </p:nvSpPr>
          <p:spPr>
            <a:xfrm>
              <a:off x="3490075" y="1158300"/>
              <a:ext cx="112975" cy="179750"/>
            </a:xfrm>
            <a:custGeom>
              <a:rect b="b" l="l" r="r" t="t"/>
              <a:pathLst>
                <a:path extrusionOk="0" h="7190" w="4519">
                  <a:moveTo>
                    <a:pt x="2259" y="740"/>
                  </a:moveTo>
                  <a:cubicBezTo>
                    <a:pt x="2670" y="740"/>
                    <a:pt x="2999" y="864"/>
                    <a:pt x="3204" y="1110"/>
                  </a:cubicBezTo>
                  <a:cubicBezTo>
                    <a:pt x="3451" y="1356"/>
                    <a:pt x="3574" y="1685"/>
                    <a:pt x="3615" y="2178"/>
                  </a:cubicBezTo>
                  <a:lnTo>
                    <a:pt x="904" y="4232"/>
                  </a:lnTo>
                  <a:lnTo>
                    <a:pt x="904" y="2589"/>
                  </a:lnTo>
                  <a:cubicBezTo>
                    <a:pt x="904" y="1973"/>
                    <a:pt x="1027" y="1521"/>
                    <a:pt x="1232" y="1192"/>
                  </a:cubicBezTo>
                  <a:cubicBezTo>
                    <a:pt x="1438" y="905"/>
                    <a:pt x="1808" y="740"/>
                    <a:pt x="2259" y="740"/>
                  </a:cubicBezTo>
                  <a:close/>
                  <a:moveTo>
                    <a:pt x="3656" y="3000"/>
                  </a:moveTo>
                  <a:lnTo>
                    <a:pt x="3656" y="4602"/>
                  </a:lnTo>
                  <a:cubicBezTo>
                    <a:pt x="3656" y="5218"/>
                    <a:pt x="3533" y="5670"/>
                    <a:pt x="3328" y="5999"/>
                  </a:cubicBezTo>
                  <a:cubicBezTo>
                    <a:pt x="3081" y="6327"/>
                    <a:pt x="2752" y="6492"/>
                    <a:pt x="2259" y="6492"/>
                  </a:cubicBezTo>
                  <a:cubicBezTo>
                    <a:pt x="1890" y="6492"/>
                    <a:pt x="1561" y="6368"/>
                    <a:pt x="1356" y="6122"/>
                  </a:cubicBezTo>
                  <a:cubicBezTo>
                    <a:pt x="1109" y="5875"/>
                    <a:pt x="986" y="5547"/>
                    <a:pt x="904" y="5095"/>
                  </a:cubicBezTo>
                  <a:lnTo>
                    <a:pt x="3656" y="3000"/>
                  </a:lnTo>
                  <a:close/>
                  <a:moveTo>
                    <a:pt x="2259" y="1"/>
                  </a:moveTo>
                  <a:cubicBezTo>
                    <a:pt x="1931" y="1"/>
                    <a:pt x="1602" y="83"/>
                    <a:pt x="1315" y="206"/>
                  </a:cubicBezTo>
                  <a:cubicBezTo>
                    <a:pt x="1027" y="329"/>
                    <a:pt x="781" y="494"/>
                    <a:pt x="616" y="740"/>
                  </a:cubicBezTo>
                  <a:cubicBezTo>
                    <a:pt x="411" y="987"/>
                    <a:pt x="247" y="1274"/>
                    <a:pt x="164" y="1603"/>
                  </a:cubicBezTo>
                  <a:cubicBezTo>
                    <a:pt x="41" y="1932"/>
                    <a:pt x="0" y="2342"/>
                    <a:pt x="0" y="2794"/>
                  </a:cubicBezTo>
                  <a:lnTo>
                    <a:pt x="0" y="4438"/>
                  </a:lnTo>
                  <a:cubicBezTo>
                    <a:pt x="0" y="4889"/>
                    <a:pt x="41" y="5259"/>
                    <a:pt x="164" y="5629"/>
                  </a:cubicBezTo>
                  <a:cubicBezTo>
                    <a:pt x="247" y="5957"/>
                    <a:pt x="411" y="6245"/>
                    <a:pt x="616" y="6492"/>
                  </a:cubicBezTo>
                  <a:cubicBezTo>
                    <a:pt x="822" y="6738"/>
                    <a:pt x="1027" y="6902"/>
                    <a:pt x="1315" y="7026"/>
                  </a:cubicBezTo>
                  <a:cubicBezTo>
                    <a:pt x="1602" y="7149"/>
                    <a:pt x="1931" y="7190"/>
                    <a:pt x="2259" y="7190"/>
                  </a:cubicBezTo>
                  <a:cubicBezTo>
                    <a:pt x="2629" y="7190"/>
                    <a:pt x="2958" y="7149"/>
                    <a:pt x="3245" y="7026"/>
                  </a:cubicBezTo>
                  <a:cubicBezTo>
                    <a:pt x="3533" y="6902"/>
                    <a:pt x="3738" y="6738"/>
                    <a:pt x="3944" y="6492"/>
                  </a:cubicBezTo>
                  <a:cubicBezTo>
                    <a:pt x="4149" y="6245"/>
                    <a:pt x="4272" y="5957"/>
                    <a:pt x="4396" y="5629"/>
                  </a:cubicBezTo>
                  <a:cubicBezTo>
                    <a:pt x="4478" y="5259"/>
                    <a:pt x="4519" y="4889"/>
                    <a:pt x="4519" y="4438"/>
                  </a:cubicBezTo>
                  <a:lnTo>
                    <a:pt x="4519" y="2794"/>
                  </a:lnTo>
                  <a:cubicBezTo>
                    <a:pt x="4519" y="2342"/>
                    <a:pt x="4478" y="1932"/>
                    <a:pt x="4396" y="1603"/>
                  </a:cubicBezTo>
                  <a:cubicBezTo>
                    <a:pt x="4272" y="1274"/>
                    <a:pt x="4149" y="987"/>
                    <a:pt x="3944" y="740"/>
                  </a:cubicBezTo>
                  <a:cubicBezTo>
                    <a:pt x="3738" y="494"/>
                    <a:pt x="3492" y="329"/>
                    <a:pt x="3245" y="206"/>
                  </a:cubicBezTo>
                  <a:cubicBezTo>
                    <a:pt x="2958" y="83"/>
                    <a:pt x="2629" y="1"/>
                    <a:pt x="225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3497250" y="1456150"/>
              <a:ext cx="68825" cy="175625"/>
            </a:xfrm>
            <a:custGeom>
              <a:rect b="b" l="l" r="r" t="t"/>
              <a:pathLst>
                <a:path extrusionOk="0" h="7025" w="2753">
                  <a:moveTo>
                    <a:pt x="2671" y="0"/>
                  </a:moveTo>
                  <a:lnTo>
                    <a:pt x="1" y="1027"/>
                  </a:lnTo>
                  <a:lnTo>
                    <a:pt x="1" y="1849"/>
                  </a:lnTo>
                  <a:lnTo>
                    <a:pt x="1849" y="1150"/>
                  </a:lnTo>
                  <a:lnTo>
                    <a:pt x="1849" y="7025"/>
                  </a:lnTo>
                  <a:lnTo>
                    <a:pt x="2753" y="7025"/>
                  </a:lnTo>
                  <a:lnTo>
                    <a:pt x="275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3490075" y="1748825"/>
              <a:ext cx="112975" cy="180800"/>
            </a:xfrm>
            <a:custGeom>
              <a:rect b="b" l="l" r="r" t="t"/>
              <a:pathLst>
                <a:path extrusionOk="0" h="7232" w="4519">
                  <a:moveTo>
                    <a:pt x="2259" y="740"/>
                  </a:moveTo>
                  <a:cubicBezTo>
                    <a:pt x="2670" y="740"/>
                    <a:pt x="2999" y="864"/>
                    <a:pt x="3204" y="1110"/>
                  </a:cubicBezTo>
                  <a:cubicBezTo>
                    <a:pt x="3451" y="1357"/>
                    <a:pt x="3574" y="1726"/>
                    <a:pt x="3615" y="2178"/>
                  </a:cubicBezTo>
                  <a:lnTo>
                    <a:pt x="904" y="4273"/>
                  </a:lnTo>
                  <a:lnTo>
                    <a:pt x="904" y="2589"/>
                  </a:lnTo>
                  <a:cubicBezTo>
                    <a:pt x="904" y="2014"/>
                    <a:pt x="1027" y="1562"/>
                    <a:pt x="1232" y="1233"/>
                  </a:cubicBezTo>
                  <a:cubicBezTo>
                    <a:pt x="1438" y="905"/>
                    <a:pt x="1808" y="740"/>
                    <a:pt x="2259" y="740"/>
                  </a:cubicBezTo>
                  <a:close/>
                  <a:moveTo>
                    <a:pt x="3656" y="3041"/>
                  </a:moveTo>
                  <a:lnTo>
                    <a:pt x="3656" y="4643"/>
                  </a:lnTo>
                  <a:cubicBezTo>
                    <a:pt x="3656" y="5218"/>
                    <a:pt x="3533" y="5711"/>
                    <a:pt x="3328" y="5999"/>
                  </a:cubicBezTo>
                  <a:cubicBezTo>
                    <a:pt x="3081" y="6327"/>
                    <a:pt x="2752" y="6492"/>
                    <a:pt x="2259" y="6492"/>
                  </a:cubicBezTo>
                  <a:cubicBezTo>
                    <a:pt x="1890" y="6492"/>
                    <a:pt x="1561" y="6368"/>
                    <a:pt x="1356" y="6122"/>
                  </a:cubicBezTo>
                  <a:cubicBezTo>
                    <a:pt x="1109" y="5916"/>
                    <a:pt x="986" y="5547"/>
                    <a:pt x="904" y="5095"/>
                  </a:cubicBezTo>
                  <a:lnTo>
                    <a:pt x="3656" y="3041"/>
                  </a:lnTo>
                  <a:close/>
                  <a:moveTo>
                    <a:pt x="2259" y="1"/>
                  </a:moveTo>
                  <a:cubicBezTo>
                    <a:pt x="1931" y="1"/>
                    <a:pt x="1602" y="83"/>
                    <a:pt x="1315" y="206"/>
                  </a:cubicBezTo>
                  <a:cubicBezTo>
                    <a:pt x="1027" y="330"/>
                    <a:pt x="781" y="494"/>
                    <a:pt x="616" y="740"/>
                  </a:cubicBezTo>
                  <a:cubicBezTo>
                    <a:pt x="411" y="987"/>
                    <a:pt x="247" y="1274"/>
                    <a:pt x="164" y="1603"/>
                  </a:cubicBezTo>
                  <a:cubicBezTo>
                    <a:pt x="41" y="1973"/>
                    <a:pt x="0" y="2343"/>
                    <a:pt x="0" y="2794"/>
                  </a:cubicBezTo>
                  <a:lnTo>
                    <a:pt x="0" y="4438"/>
                  </a:lnTo>
                  <a:cubicBezTo>
                    <a:pt x="0" y="4889"/>
                    <a:pt x="41" y="5300"/>
                    <a:pt x="164" y="5629"/>
                  </a:cubicBezTo>
                  <a:cubicBezTo>
                    <a:pt x="247" y="5958"/>
                    <a:pt x="411" y="6245"/>
                    <a:pt x="616" y="6492"/>
                  </a:cubicBezTo>
                  <a:cubicBezTo>
                    <a:pt x="822" y="6738"/>
                    <a:pt x="1027" y="6902"/>
                    <a:pt x="1315" y="7026"/>
                  </a:cubicBezTo>
                  <a:cubicBezTo>
                    <a:pt x="1602" y="7149"/>
                    <a:pt x="1931" y="7231"/>
                    <a:pt x="2259" y="7231"/>
                  </a:cubicBezTo>
                  <a:cubicBezTo>
                    <a:pt x="2629" y="7231"/>
                    <a:pt x="2958" y="7149"/>
                    <a:pt x="3245" y="7026"/>
                  </a:cubicBezTo>
                  <a:cubicBezTo>
                    <a:pt x="3533" y="6902"/>
                    <a:pt x="3738" y="6738"/>
                    <a:pt x="3944" y="6492"/>
                  </a:cubicBezTo>
                  <a:cubicBezTo>
                    <a:pt x="4149" y="6245"/>
                    <a:pt x="4272" y="5958"/>
                    <a:pt x="4396" y="5629"/>
                  </a:cubicBezTo>
                  <a:cubicBezTo>
                    <a:pt x="4478" y="5300"/>
                    <a:pt x="4519" y="4889"/>
                    <a:pt x="4519" y="4438"/>
                  </a:cubicBezTo>
                  <a:lnTo>
                    <a:pt x="4519" y="2794"/>
                  </a:lnTo>
                  <a:cubicBezTo>
                    <a:pt x="4519" y="2343"/>
                    <a:pt x="4478" y="1973"/>
                    <a:pt x="4396" y="1603"/>
                  </a:cubicBezTo>
                  <a:cubicBezTo>
                    <a:pt x="4272" y="1274"/>
                    <a:pt x="4149" y="987"/>
                    <a:pt x="3944" y="740"/>
                  </a:cubicBezTo>
                  <a:cubicBezTo>
                    <a:pt x="3738" y="494"/>
                    <a:pt x="3492" y="330"/>
                    <a:pt x="3245" y="206"/>
                  </a:cubicBezTo>
                  <a:cubicBezTo>
                    <a:pt x="2958" y="83"/>
                    <a:pt x="2629" y="1"/>
                    <a:pt x="225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3497250" y="2047700"/>
              <a:ext cx="68825" cy="174600"/>
            </a:xfrm>
            <a:custGeom>
              <a:rect b="b" l="l" r="r" t="t"/>
              <a:pathLst>
                <a:path extrusionOk="0" h="6984" w="2753">
                  <a:moveTo>
                    <a:pt x="2671" y="0"/>
                  </a:moveTo>
                  <a:lnTo>
                    <a:pt x="1" y="986"/>
                  </a:lnTo>
                  <a:lnTo>
                    <a:pt x="1" y="1808"/>
                  </a:lnTo>
                  <a:lnTo>
                    <a:pt x="1849" y="1109"/>
                  </a:lnTo>
                  <a:lnTo>
                    <a:pt x="1849" y="6984"/>
                  </a:lnTo>
                  <a:lnTo>
                    <a:pt x="2753" y="6984"/>
                  </a:lnTo>
                  <a:lnTo>
                    <a:pt x="275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3490075" y="2340400"/>
              <a:ext cx="112975" cy="179750"/>
            </a:xfrm>
            <a:custGeom>
              <a:rect b="b" l="l" r="r" t="t"/>
              <a:pathLst>
                <a:path extrusionOk="0" h="7190" w="4519">
                  <a:moveTo>
                    <a:pt x="2259" y="740"/>
                  </a:moveTo>
                  <a:cubicBezTo>
                    <a:pt x="2670" y="740"/>
                    <a:pt x="2999" y="863"/>
                    <a:pt x="3204" y="1109"/>
                  </a:cubicBezTo>
                  <a:cubicBezTo>
                    <a:pt x="3451" y="1315"/>
                    <a:pt x="3574" y="1684"/>
                    <a:pt x="3615" y="2136"/>
                  </a:cubicBezTo>
                  <a:lnTo>
                    <a:pt x="904" y="4231"/>
                  </a:lnTo>
                  <a:lnTo>
                    <a:pt x="904" y="2588"/>
                  </a:lnTo>
                  <a:cubicBezTo>
                    <a:pt x="904" y="1972"/>
                    <a:pt x="1027" y="1520"/>
                    <a:pt x="1232" y="1191"/>
                  </a:cubicBezTo>
                  <a:cubicBezTo>
                    <a:pt x="1438" y="904"/>
                    <a:pt x="1808" y="740"/>
                    <a:pt x="2259" y="740"/>
                  </a:cubicBezTo>
                  <a:close/>
                  <a:moveTo>
                    <a:pt x="3656" y="2999"/>
                  </a:moveTo>
                  <a:lnTo>
                    <a:pt x="3656" y="4601"/>
                  </a:lnTo>
                  <a:cubicBezTo>
                    <a:pt x="3656" y="5217"/>
                    <a:pt x="3533" y="5669"/>
                    <a:pt x="3328" y="5998"/>
                  </a:cubicBezTo>
                  <a:cubicBezTo>
                    <a:pt x="3081" y="6326"/>
                    <a:pt x="2752" y="6491"/>
                    <a:pt x="2259" y="6491"/>
                  </a:cubicBezTo>
                  <a:cubicBezTo>
                    <a:pt x="1890" y="6491"/>
                    <a:pt x="1561" y="6368"/>
                    <a:pt x="1356" y="6121"/>
                  </a:cubicBezTo>
                  <a:cubicBezTo>
                    <a:pt x="1109" y="5875"/>
                    <a:pt x="986" y="5546"/>
                    <a:pt x="904" y="5094"/>
                  </a:cubicBezTo>
                  <a:lnTo>
                    <a:pt x="3656" y="2999"/>
                  </a:lnTo>
                  <a:close/>
                  <a:moveTo>
                    <a:pt x="2259" y="0"/>
                  </a:moveTo>
                  <a:cubicBezTo>
                    <a:pt x="1931" y="0"/>
                    <a:pt x="1602" y="41"/>
                    <a:pt x="1315" y="164"/>
                  </a:cubicBezTo>
                  <a:cubicBezTo>
                    <a:pt x="1027" y="288"/>
                    <a:pt x="781" y="493"/>
                    <a:pt x="616" y="740"/>
                  </a:cubicBezTo>
                  <a:cubicBezTo>
                    <a:pt x="411" y="945"/>
                    <a:pt x="247" y="1233"/>
                    <a:pt x="164" y="1602"/>
                  </a:cubicBezTo>
                  <a:cubicBezTo>
                    <a:pt x="41" y="1931"/>
                    <a:pt x="0" y="2342"/>
                    <a:pt x="0" y="2794"/>
                  </a:cubicBezTo>
                  <a:lnTo>
                    <a:pt x="0" y="4437"/>
                  </a:lnTo>
                  <a:cubicBezTo>
                    <a:pt x="0" y="4848"/>
                    <a:pt x="41" y="5258"/>
                    <a:pt x="164" y="5587"/>
                  </a:cubicBezTo>
                  <a:cubicBezTo>
                    <a:pt x="247" y="5957"/>
                    <a:pt x="411" y="6244"/>
                    <a:pt x="616" y="6491"/>
                  </a:cubicBezTo>
                  <a:cubicBezTo>
                    <a:pt x="822" y="6696"/>
                    <a:pt x="1027" y="6902"/>
                    <a:pt x="1315" y="7025"/>
                  </a:cubicBezTo>
                  <a:cubicBezTo>
                    <a:pt x="1602" y="7148"/>
                    <a:pt x="1931" y="7189"/>
                    <a:pt x="2259" y="7189"/>
                  </a:cubicBezTo>
                  <a:cubicBezTo>
                    <a:pt x="2629" y="7189"/>
                    <a:pt x="2958" y="7148"/>
                    <a:pt x="3245" y="7025"/>
                  </a:cubicBezTo>
                  <a:cubicBezTo>
                    <a:pt x="3533" y="6902"/>
                    <a:pt x="3738" y="6696"/>
                    <a:pt x="3944" y="6491"/>
                  </a:cubicBezTo>
                  <a:cubicBezTo>
                    <a:pt x="4149" y="6244"/>
                    <a:pt x="4272" y="5957"/>
                    <a:pt x="4396" y="5587"/>
                  </a:cubicBezTo>
                  <a:cubicBezTo>
                    <a:pt x="4478" y="5258"/>
                    <a:pt x="4519" y="4848"/>
                    <a:pt x="4519" y="4437"/>
                  </a:cubicBezTo>
                  <a:lnTo>
                    <a:pt x="4519" y="2794"/>
                  </a:lnTo>
                  <a:cubicBezTo>
                    <a:pt x="4519" y="2342"/>
                    <a:pt x="4478" y="1931"/>
                    <a:pt x="4396" y="1602"/>
                  </a:cubicBezTo>
                  <a:cubicBezTo>
                    <a:pt x="4272" y="1233"/>
                    <a:pt x="4149" y="945"/>
                    <a:pt x="3944" y="740"/>
                  </a:cubicBezTo>
                  <a:cubicBezTo>
                    <a:pt x="3738" y="493"/>
                    <a:pt x="3492" y="288"/>
                    <a:pt x="3245" y="164"/>
                  </a:cubicBezTo>
                  <a:cubicBezTo>
                    <a:pt x="2958" y="41"/>
                    <a:pt x="2629" y="0"/>
                    <a:pt x="2259"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3497250" y="2638225"/>
              <a:ext cx="68825" cy="175650"/>
            </a:xfrm>
            <a:custGeom>
              <a:rect b="b" l="l" r="r" t="t"/>
              <a:pathLst>
                <a:path extrusionOk="0" h="7026" w="2753">
                  <a:moveTo>
                    <a:pt x="2671" y="0"/>
                  </a:moveTo>
                  <a:lnTo>
                    <a:pt x="1" y="1027"/>
                  </a:lnTo>
                  <a:lnTo>
                    <a:pt x="1" y="1849"/>
                  </a:lnTo>
                  <a:lnTo>
                    <a:pt x="1849" y="1151"/>
                  </a:lnTo>
                  <a:lnTo>
                    <a:pt x="1849" y="7025"/>
                  </a:lnTo>
                  <a:lnTo>
                    <a:pt x="2753" y="7025"/>
                  </a:lnTo>
                  <a:lnTo>
                    <a:pt x="275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3490075" y="2930925"/>
              <a:ext cx="112975" cy="180775"/>
            </a:xfrm>
            <a:custGeom>
              <a:rect b="b" l="l" r="r" t="t"/>
              <a:pathLst>
                <a:path extrusionOk="0" h="7231" w="4519">
                  <a:moveTo>
                    <a:pt x="2259" y="740"/>
                  </a:moveTo>
                  <a:cubicBezTo>
                    <a:pt x="2670" y="740"/>
                    <a:pt x="2999" y="863"/>
                    <a:pt x="3204" y="1109"/>
                  </a:cubicBezTo>
                  <a:cubicBezTo>
                    <a:pt x="3451" y="1356"/>
                    <a:pt x="3574" y="1685"/>
                    <a:pt x="3615" y="2177"/>
                  </a:cubicBezTo>
                  <a:lnTo>
                    <a:pt x="904" y="4273"/>
                  </a:lnTo>
                  <a:lnTo>
                    <a:pt x="904" y="2588"/>
                  </a:lnTo>
                  <a:cubicBezTo>
                    <a:pt x="904" y="2013"/>
                    <a:pt x="1027" y="1520"/>
                    <a:pt x="1232" y="1233"/>
                  </a:cubicBezTo>
                  <a:cubicBezTo>
                    <a:pt x="1438" y="904"/>
                    <a:pt x="1808" y="740"/>
                    <a:pt x="2259" y="740"/>
                  </a:cubicBezTo>
                  <a:close/>
                  <a:moveTo>
                    <a:pt x="3656" y="3040"/>
                  </a:moveTo>
                  <a:lnTo>
                    <a:pt x="3656" y="4642"/>
                  </a:lnTo>
                  <a:cubicBezTo>
                    <a:pt x="3656" y="5217"/>
                    <a:pt x="3533" y="5710"/>
                    <a:pt x="3328" y="5998"/>
                  </a:cubicBezTo>
                  <a:cubicBezTo>
                    <a:pt x="3081" y="6327"/>
                    <a:pt x="2752" y="6491"/>
                    <a:pt x="2259" y="6491"/>
                  </a:cubicBezTo>
                  <a:cubicBezTo>
                    <a:pt x="1890" y="6491"/>
                    <a:pt x="1561" y="6368"/>
                    <a:pt x="1356" y="6121"/>
                  </a:cubicBezTo>
                  <a:cubicBezTo>
                    <a:pt x="1109" y="5916"/>
                    <a:pt x="986" y="5546"/>
                    <a:pt x="904" y="5094"/>
                  </a:cubicBezTo>
                  <a:lnTo>
                    <a:pt x="3656" y="3040"/>
                  </a:lnTo>
                  <a:close/>
                  <a:moveTo>
                    <a:pt x="2259" y="0"/>
                  </a:moveTo>
                  <a:cubicBezTo>
                    <a:pt x="1931" y="0"/>
                    <a:pt x="1602" y="82"/>
                    <a:pt x="1315" y="206"/>
                  </a:cubicBezTo>
                  <a:cubicBezTo>
                    <a:pt x="1027" y="329"/>
                    <a:pt x="781" y="493"/>
                    <a:pt x="616" y="740"/>
                  </a:cubicBezTo>
                  <a:cubicBezTo>
                    <a:pt x="411" y="986"/>
                    <a:pt x="247" y="1274"/>
                    <a:pt x="164" y="1602"/>
                  </a:cubicBezTo>
                  <a:cubicBezTo>
                    <a:pt x="41" y="1972"/>
                    <a:pt x="0" y="2342"/>
                    <a:pt x="0" y="2794"/>
                  </a:cubicBezTo>
                  <a:lnTo>
                    <a:pt x="0" y="4437"/>
                  </a:lnTo>
                  <a:cubicBezTo>
                    <a:pt x="0" y="4889"/>
                    <a:pt x="41" y="5300"/>
                    <a:pt x="164" y="5628"/>
                  </a:cubicBezTo>
                  <a:cubicBezTo>
                    <a:pt x="247" y="5957"/>
                    <a:pt x="411" y="6244"/>
                    <a:pt x="616" y="6491"/>
                  </a:cubicBezTo>
                  <a:cubicBezTo>
                    <a:pt x="822" y="6737"/>
                    <a:pt x="1027" y="6902"/>
                    <a:pt x="1315" y="7025"/>
                  </a:cubicBezTo>
                  <a:cubicBezTo>
                    <a:pt x="1602" y="7148"/>
                    <a:pt x="1931" y="7230"/>
                    <a:pt x="2259" y="7230"/>
                  </a:cubicBezTo>
                  <a:cubicBezTo>
                    <a:pt x="2629" y="7230"/>
                    <a:pt x="2958" y="7148"/>
                    <a:pt x="3245" y="7025"/>
                  </a:cubicBezTo>
                  <a:cubicBezTo>
                    <a:pt x="3533" y="6902"/>
                    <a:pt x="3738" y="6737"/>
                    <a:pt x="3944" y="6491"/>
                  </a:cubicBezTo>
                  <a:cubicBezTo>
                    <a:pt x="4149" y="6244"/>
                    <a:pt x="4272" y="5957"/>
                    <a:pt x="4396" y="5628"/>
                  </a:cubicBezTo>
                  <a:cubicBezTo>
                    <a:pt x="4478" y="5300"/>
                    <a:pt x="4519" y="4889"/>
                    <a:pt x="4519" y="4437"/>
                  </a:cubicBezTo>
                  <a:lnTo>
                    <a:pt x="4519" y="2794"/>
                  </a:lnTo>
                  <a:cubicBezTo>
                    <a:pt x="4519" y="2342"/>
                    <a:pt x="4478" y="1972"/>
                    <a:pt x="4396" y="1602"/>
                  </a:cubicBezTo>
                  <a:cubicBezTo>
                    <a:pt x="4272" y="1274"/>
                    <a:pt x="4149" y="986"/>
                    <a:pt x="3944" y="740"/>
                  </a:cubicBezTo>
                  <a:cubicBezTo>
                    <a:pt x="3738" y="493"/>
                    <a:pt x="3492" y="329"/>
                    <a:pt x="3245" y="206"/>
                  </a:cubicBezTo>
                  <a:cubicBezTo>
                    <a:pt x="2958" y="82"/>
                    <a:pt x="2629" y="0"/>
                    <a:pt x="2259"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3497250" y="3228750"/>
              <a:ext cx="68825" cy="175650"/>
            </a:xfrm>
            <a:custGeom>
              <a:rect b="b" l="l" r="r" t="t"/>
              <a:pathLst>
                <a:path extrusionOk="0" h="7026" w="2753">
                  <a:moveTo>
                    <a:pt x="2671" y="0"/>
                  </a:moveTo>
                  <a:lnTo>
                    <a:pt x="1" y="1027"/>
                  </a:lnTo>
                  <a:lnTo>
                    <a:pt x="1" y="1849"/>
                  </a:lnTo>
                  <a:lnTo>
                    <a:pt x="1849" y="1151"/>
                  </a:lnTo>
                  <a:lnTo>
                    <a:pt x="1849" y="7025"/>
                  </a:lnTo>
                  <a:lnTo>
                    <a:pt x="2753" y="7025"/>
                  </a:lnTo>
                  <a:lnTo>
                    <a:pt x="275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3490075" y="3522475"/>
              <a:ext cx="112975" cy="179750"/>
            </a:xfrm>
            <a:custGeom>
              <a:rect b="b" l="l" r="r" t="t"/>
              <a:pathLst>
                <a:path extrusionOk="0" h="7190" w="4519">
                  <a:moveTo>
                    <a:pt x="2259" y="740"/>
                  </a:moveTo>
                  <a:cubicBezTo>
                    <a:pt x="2670" y="740"/>
                    <a:pt x="2999" y="822"/>
                    <a:pt x="3204" y="1069"/>
                  </a:cubicBezTo>
                  <a:cubicBezTo>
                    <a:pt x="3451" y="1315"/>
                    <a:pt x="3574" y="1685"/>
                    <a:pt x="3615" y="2137"/>
                  </a:cubicBezTo>
                  <a:lnTo>
                    <a:pt x="904" y="4232"/>
                  </a:lnTo>
                  <a:lnTo>
                    <a:pt x="904" y="2588"/>
                  </a:lnTo>
                  <a:cubicBezTo>
                    <a:pt x="904" y="1972"/>
                    <a:pt x="1027" y="1520"/>
                    <a:pt x="1232" y="1192"/>
                  </a:cubicBezTo>
                  <a:cubicBezTo>
                    <a:pt x="1438" y="863"/>
                    <a:pt x="1808" y="740"/>
                    <a:pt x="2259" y="740"/>
                  </a:cubicBezTo>
                  <a:close/>
                  <a:moveTo>
                    <a:pt x="3656" y="2999"/>
                  </a:moveTo>
                  <a:lnTo>
                    <a:pt x="3656" y="4601"/>
                  </a:lnTo>
                  <a:cubicBezTo>
                    <a:pt x="3656" y="5218"/>
                    <a:pt x="3533" y="5669"/>
                    <a:pt x="3328" y="5998"/>
                  </a:cubicBezTo>
                  <a:cubicBezTo>
                    <a:pt x="3081" y="6327"/>
                    <a:pt x="2752" y="6450"/>
                    <a:pt x="2259" y="6450"/>
                  </a:cubicBezTo>
                  <a:cubicBezTo>
                    <a:pt x="1890" y="6450"/>
                    <a:pt x="1561" y="6368"/>
                    <a:pt x="1356" y="6121"/>
                  </a:cubicBezTo>
                  <a:cubicBezTo>
                    <a:pt x="1109" y="5875"/>
                    <a:pt x="986" y="5546"/>
                    <a:pt x="904" y="5094"/>
                  </a:cubicBezTo>
                  <a:lnTo>
                    <a:pt x="3656" y="2999"/>
                  </a:lnTo>
                  <a:close/>
                  <a:moveTo>
                    <a:pt x="2259" y="0"/>
                  </a:moveTo>
                  <a:cubicBezTo>
                    <a:pt x="1931" y="0"/>
                    <a:pt x="1602" y="42"/>
                    <a:pt x="1315" y="165"/>
                  </a:cubicBezTo>
                  <a:cubicBezTo>
                    <a:pt x="1027" y="288"/>
                    <a:pt x="781" y="493"/>
                    <a:pt x="616" y="699"/>
                  </a:cubicBezTo>
                  <a:cubicBezTo>
                    <a:pt x="411" y="945"/>
                    <a:pt x="247" y="1233"/>
                    <a:pt x="164" y="1603"/>
                  </a:cubicBezTo>
                  <a:cubicBezTo>
                    <a:pt x="41" y="1931"/>
                    <a:pt x="0" y="2342"/>
                    <a:pt x="0" y="2794"/>
                  </a:cubicBezTo>
                  <a:lnTo>
                    <a:pt x="0" y="4396"/>
                  </a:lnTo>
                  <a:cubicBezTo>
                    <a:pt x="0" y="4848"/>
                    <a:pt x="41" y="5259"/>
                    <a:pt x="164" y="5587"/>
                  </a:cubicBezTo>
                  <a:cubicBezTo>
                    <a:pt x="247" y="5957"/>
                    <a:pt x="411" y="6245"/>
                    <a:pt x="616" y="6491"/>
                  </a:cubicBezTo>
                  <a:cubicBezTo>
                    <a:pt x="822" y="6696"/>
                    <a:pt x="1027" y="6902"/>
                    <a:pt x="1315" y="7025"/>
                  </a:cubicBezTo>
                  <a:cubicBezTo>
                    <a:pt x="1602" y="7107"/>
                    <a:pt x="1931" y="7189"/>
                    <a:pt x="2259" y="7189"/>
                  </a:cubicBezTo>
                  <a:cubicBezTo>
                    <a:pt x="2629" y="7189"/>
                    <a:pt x="2958" y="7107"/>
                    <a:pt x="3245" y="7025"/>
                  </a:cubicBezTo>
                  <a:cubicBezTo>
                    <a:pt x="3533" y="6902"/>
                    <a:pt x="3738" y="6696"/>
                    <a:pt x="3944" y="6491"/>
                  </a:cubicBezTo>
                  <a:cubicBezTo>
                    <a:pt x="4149" y="6245"/>
                    <a:pt x="4272" y="5957"/>
                    <a:pt x="4396" y="5587"/>
                  </a:cubicBezTo>
                  <a:cubicBezTo>
                    <a:pt x="4478" y="5259"/>
                    <a:pt x="4519" y="4848"/>
                    <a:pt x="4519" y="4396"/>
                  </a:cubicBezTo>
                  <a:lnTo>
                    <a:pt x="4519" y="2794"/>
                  </a:lnTo>
                  <a:cubicBezTo>
                    <a:pt x="4519" y="2342"/>
                    <a:pt x="4478" y="1931"/>
                    <a:pt x="4396" y="1603"/>
                  </a:cubicBezTo>
                  <a:cubicBezTo>
                    <a:pt x="4272" y="1233"/>
                    <a:pt x="4149" y="945"/>
                    <a:pt x="3944" y="699"/>
                  </a:cubicBezTo>
                  <a:cubicBezTo>
                    <a:pt x="3738" y="493"/>
                    <a:pt x="3492" y="288"/>
                    <a:pt x="3245" y="165"/>
                  </a:cubicBezTo>
                  <a:cubicBezTo>
                    <a:pt x="2958" y="42"/>
                    <a:pt x="2629" y="0"/>
                    <a:pt x="2259"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3898800" y="270975"/>
              <a:ext cx="114025" cy="179750"/>
            </a:xfrm>
            <a:custGeom>
              <a:rect b="b" l="l" r="r" t="t"/>
              <a:pathLst>
                <a:path extrusionOk="0" h="7190" w="4561">
                  <a:moveTo>
                    <a:pt x="2260" y="740"/>
                  </a:moveTo>
                  <a:cubicBezTo>
                    <a:pt x="2671" y="740"/>
                    <a:pt x="3000" y="863"/>
                    <a:pt x="3205" y="1110"/>
                  </a:cubicBezTo>
                  <a:cubicBezTo>
                    <a:pt x="3452" y="1356"/>
                    <a:pt x="3575" y="1685"/>
                    <a:pt x="3616" y="2178"/>
                  </a:cubicBezTo>
                  <a:lnTo>
                    <a:pt x="905" y="4273"/>
                  </a:lnTo>
                  <a:lnTo>
                    <a:pt x="905" y="2589"/>
                  </a:lnTo>
                  <a:cubicBezTo>
                    <a:pt x="905" y="1972"/>
                    <a:pt x="1028" y="1521"/>
                    <a:pt x="1233" y="1233"/>
                  </a:cubicBezTo>
                  <a:cubicBezTo>
                    <a:pt x="1480" y="904"/>
                    <a:pt x="1808" y="740"/>
                    <a:pt x="2260" y="740"/>
                  </a:cubicBezTo>
                  <a:close/>
                  <a:moveTo>
                    <a:pt x="3657" y="2999"/>
                  </a:moveTo>
                  <a:lnTo>
                    <a:pt x="3657" y="4602"/>
                  </a:lnTo>
                  <a:cubicBezTo>
                    <a:pt x="3657" y="5218"/>
                    <a:pt x="3534" y="5670"/>
                    <a:pt x="3328" y="5998"/>
                  </a:cubicBezTo>
                  <a:cubicBezTo>
                    <a:pt x="3082" y="6327"/>
                    <a:pt x="2753" y="6491"/>
                    <a:pt x="2301" y="6491"/>
                  </a:cubicBezTo>
                  <a:cubicBezTo>
                    <a:pt x="1891" y="6491"/>
                    <a:pt x="1562" y="6368"/>
                    <a:pt x="1357" y="6122"/>
                  </a:cubicBezTo>
                  <a:cubicBezTo>
                    <a:pt x="1110" y="5875"/>
                    <a:pt x="987" y="5546"/>
                    <a:pt x="946" y="5095"/>
                  </a:cubicBezTo>
                  <a:lnTo>
                    <a:pt x="3657" y="2999"/>
                  </a:lnTo>
                  <a:close/>
                  <a:moveTo>
                    <a:pt x="2260" y="1"/>
                  </a:moveTo>
                  <a:cubicBezTo>
                    <a:pt x="1932" y="1"/>
                    <a:pt x="1603" y="83"/>
                    <a:pt x="1315" y="206"/>
                  </a:cubicBezTo>
                  <a:cubicBezTo>
                    <a:pt x="1028" y="329"/>
                    <a:pt x="823" y="494"/>
                    <a:pt x="617" y="740"/>
                  </a:cubicBezTo>
                  <a:cubicBezTo>
                    <a:pt x="412" y="986"/>
                    <a:pt x="247" y="1274"/>
                    <a:pt x="165" y="1603"/>
                  </a:cubicBezTo>
                  <a:cubicBezTo>
                    <a:pt x="42" y="1972"/>
                    <a:pt x="1" y="2342"/>
                    <a:pt x="1" y="2794"/>
                  </a:cubicBezTo>
                  <a:lnTo>
                    <a:pt x="1" y="4437"/>
                  </a:lnTo>
                  <a:cubicBezTo>
                    <a:pt x="1" y="4889"/>
                    <a:pt x="42" y="5259"/>
                    <a:pt x="165" y="5629"/>
                  </a:cubicBezTo>
                  <a:cubicBezTo>
                    <a:pt x="288" y="5957"/>
                    <a:pt x="412" y="6245"/>
                    <a:pt x="617" y="6491"/>
                  </a:cubicBezTo>
                  <a:cubicBezTo>
                    <a:pt x="823" y="6738"/>
                    <a:pt x="1069" y="6902"/>
                    <a:pt x="1315" y="7025"/>
                  </a:cubicBezTo>
                  <a:cubicBezTo>
                    <a:pt x="1603" y="7149"/>
                    <a:pt x="1932" y="7190"/>
                    <a:pt x="2301" y="7190"/>
                  </a:cubicBezTo>
                  <a:cubicBezTo>
                    <a:pt x="2630" y="7190"/>
                    <a:pt x="2959" y="7149"/>
                    <a:pt x="3246" y="7025"/>
                  </a:cubicBezTo>
                  <a:cubicBezTo>
                    <a:pt x="3534" y="6902"/>
                    <a:pt x="3739" y="6738"/>
                    <a:pt x="3945" y="6491"/>
                  </a:cubicBezTo>
                  <a:cubicBezTo>
                    <a:pt x="4150" y="6245"/>
                    <a:pt x="4273" y="5957"/>
                    <a:pt x="4396" y="5629"/>
                  </a:cubicBezTo>
                  <a:cubicBezTo>
                    <a:pt x="4479" y="5259"/>
                    <a:pt x="4561" y="4889"/>
                    <a:pt x="4561" y="4437"/>
                  </a:cubicBezTo>
                  <a:lnTo>
                    <a:pt x="4561" y="2794"/>
                  </a:lnTo>
                  <a:cubicBezTo>
                    <a:pt x="4561" y="2342"/>
                    <a:pt x="4479" y="1972"/>
                    <a:pt x="4396" y="1603"/>
                  </a:cubicBezTo>
                  <a:cubicBezTo>
                    <a:pt x="4273" y="1274"/>
                    <a:pt x="4150" y="986"/>
                    <a:pt x="3945" y="740"/>
                  </a:cubicBezTo>
                  <a:cubicBezTo>
                    <a:pt x="3739" y="494"/>
                    <a:pt x="3534" y="329"/>
                    <a:pt x="3246" y="206"/>
                  </a:cubicBezTo>
                  <a:cubicBezTo>
                    <a:pt x="2959" y="83"/>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3907025" y="568800"/>
              <a:ext cx="67800" cy="175650"/>
            </a:xfrm>
            <a:custGeom>
              <a:rect b="b" l="l" r="r" t="t"/>
              <a:pathLst>
                <a:path extrusionOk="0" h="7026" w="2712">
                  <a:moveTo>
                    <a:pt x="2630" y="1"/>
                  </a:moveTo>
                  <a:lnTo>
                    <a:pt x="1" y="1028"/>
                  </a:lnTo>
                  <a:lnTo>
                    <a:pt x="1" y="1849"/>
                  </a:lnTo>
                  <a:lnTo>
                    <a:pt x="1808" y="1151"/>
                  </a:lnTo>
                  <a:lnTo>
                    <a:pt x="1808" y="7026"/>
                  </a:lnTo>
                  <a:lnTo>
                    <a:pt x="2712" y="7026"/>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3898800" y="862525"/>
              <a:ext cx="114025" cy="179750"/>
            </a:xfrm>
            <a:custGeom>
              <a:rect b="b" l="l" r="r" t="t"/>
              <a:pathLst>
                <a:path extrusionOk="0" h="7190" w="4561">
                  <a:moveTo>
                    <a:pt x="2260" y="699"/>
                  </a:moveTo>
                  <a:cubicBezTo>
                    <a:pt x="2671" y="699"/>
                    <a:pt x="3000" y="822"/>
                    <a:pt x="3205" y="1069"/>
                  </a:cubicBezTo>
                  <a:cubicBezTo>
                    <a:pt x="3452" y="1315"/>
                    <a:pt x="3575" y="1685"/>
                    <a:pt x="3616" y="2137"/>
                  </a:cubicBezTo>
                  <a:lnTo>
                    <a:pt x="905" y="4232"/>
                  </a:lnTo>
                  <a:lnTo>
                    <a:pt x="905" y="2589"/>
                  </a:lnTo>
                  <a:cubicBezTo>
                    <a:pt x="905" y="1973"/>
                    <a:pt x="1028" y="1521"/>
                    <a:pt x="1233" y="1192"/>
                  </a:cubicBezTo>
                  <a:cubicBezTo>
                    <a:pt x="1480" y="863"/>
                    <a:pt x="1808" y="699"/>
                    <a:pt x="2260" y="699"/>
                  </a:cubicBezTo>
                  <a:close/>
                  <a:moveTo>
                    <a:pt x="3657" y="3000"/>
                  </a:moveTo>
                  <a:lnTo>
                    <a:pt x="3657" y="4602"/>
                  </a:lnTo>
                  <a:cubicBezTo>
                    <a:pt x="3657" y="5218"/>
                    <a:pt x="3534" y="5670"/>
                    <a:pt x="3328" y="5998"/>
                  </a:cubicBezTo>
                  <a:cubicBezTo>
                    <a:pt x="3082" y="6286"/>
                    <a:pt x="2753" y="6450"/>
                    <a:pt x="2301" y="6450"/>
                  </a:cubicBezTo>
                  <a:cubicBezTo>
                    <a:pt x="1891" y="6450"/>
                    <a:pt x="1562" y="6327"/>
                    <a:pt x="1357" y="6122"/>
                  </a:cubicBezTo>
                  <a:cubicBezTo>
                    <a:pt x="1110" y="5875"/>
                    <a:pt x="987" y="5505"/>
                    <a:pt x="946" y="5054"/>
                  </a:cubicBezTo>
                  <a:lnTo>
                    <a:pt x="3657" y="3000"/>
                  </a:lnTo>
                  <a:close/>
                  <a:moveTo>
                    <a:pt x="2260" y="1"/>
                  </a:moveTo>
                  <a:cubicBezTo>
                    <a:pt x="1932" y="1"/>
                    <a:pt x="1603" y="42"/>
                    <a:pt x="1315" y="165"/>
                  </a:cubicBezTo>
                  <a:cubicBezTo>
                    <a:pt x="1028" y="288"/>
                    <a:pt x="823" y="453"/>
                    <a:pt x="617" y="699"/>
                  </a:cubicBezTo>
                  <a:cubicBezTo>
                    <a:pt x="412" y="946"/>
                    <a:pt x="247" y="1233"/>
                    <a:pt x="165" y="1603"/>
                  </a:cubicBezTo>
                  <a:cubicBezTo>
                    <a:pt x="42" y="1932"/>
                    <a:pt x="1" y="2342"/>
                    <a:pt x="1" y="2753"/>
                  </a:cubicBezTo>
                  <a:lnTo>
                    <a:pt x="1" y="4396"/>
                  </a:lnTo>
                  <a:cubicBezTo>
                    <a:pt x="1" y="4848"/>
                    <a:pt x="42" y="5259"/>
                    <a:pt x="165" y="5588"/>
                  </a:cubicBezTo>
                  <a:cubicBezTo>
                    <a:pt x="288" y="5957"/>
                    <a:pt x="412" y="6245"/>
                    <a:pt x="617" y="6450"/>
                  </a:cubicBezTo>
                  <a:cubicBezTo>
                    <a:pt x="823" y="6697"/>
                    <a:pt x="1069" y="6861"/>
                    <a:pt x="1315" y="6984"/>
                  </a:cubicBezTo>
                  <a:cubicBezTo>
                    <a:pt x="1603" y="7108"/>
                    <a:pt x="1932" y="7190"/>
                    <a:pt x="2301" y="7190"/>
                  </a:cubicBezTo>
                  <a:cubicBezTo>
                    <a:pt x="2630" y="7190"/>
                    <a:pt x="2959" y="7108"/>
                    <a:pt x="3246" y="6984"/>
                  </a:cubicBezTo>
                  <a:cubicBezTo>
                    <a:pt x="3534" y="6861"/>
                    <a:pt x="3739" y="6697"/>
                    <a:pt x="3945" y="6450"/>
                  </a:cubicBezTo>
                  <a:cubicBezTo>
                    <a:pt x="4150" y="6245"/>
                    <a:pt x="4273" y="5957"/>
                    <a:pt x="4396" y="5588"/>
                  </a:cubicBezTo>
                  <a:cubicBezTo>
                    <a:pt x="4479" y="5259"/>
                    <a:pt x="4561" y="4848"/>
                    <a:pt x="4561" y="4396"/>
                  </a:cubicBezTo>
                  <a:lnTo>
                    <a:pt x="4561" y="2753"/>
                  </a:lnTo>
                  <a:cubicBezTo>
                    <a:pt x="4561" y="2342"/>
                    <a:pt x="4479" y="1932"/>
                    <a:pt x="4396" y="1603"/>
                  </a:cubicBezTo>
                  <a:cubicBezTo>
                    <a:pt x="4273" y="1233"/>
                    <a:pt x="4150" y="946"/>
                    <a:pt x="3945" y="699"/>
                  </a:cubicBezTo>
                  <a:cubicBezTo>
                    <a:pt x="3739" y="453"/>
                    <a:pt x="3534" y="288"/>
                    <a:pt x="3246" y="165"/>
                  </a:cubicBezTo>
                  <a:cubicBezTo>
                    <a:pt x="2959" y="42"/>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3907025" y="1160375"/>
              <a:ext cx="67800" cy="174600"/>
            </a:xfrm>
            <a:custGeom>
              <a:rect b="b" l="l" r="r" t="t"/>
              <a:pathLst>
                <a:path extrusionOk="0" h="6984" w="2712">
                  <a:moveTo>
                    <a:pt x="2630" y="0"/>
                  </a:moveTo>
                  <a:lnTo>
                    <a:pt x="1" y="1027"/>
                  </a:lnTo>
                  <a:lnTo>
                    <a:pt x="1" y="1808"/>
                  </a:lnTo>
                  <a:lnTo>
                    <a:pt x="1808" y="1109"/>
                  </a:lnTo>
                  <a:lnTo>
                    <a:pt x="1808" y="6984"/>
                  </a:lnTo>
                  <a:lnTo>
                    <a:pt x="2712" y="6984"/>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3898800" y="1453050"/>
              <a:ext cx="114025" cy="179750"/>
            </a:xfrm>
            <a:custGeom>
              <a:rect b="b" l="l" r="r" t="t"/>
              <a:pathLst>
                <a:path extrusionOk="0" h="7190" w="4561">
                  <a:moveTo>
                    <a:pt x="2260" y="740"/>
                  </a:moveTo>
                  <a:cubicBezTo>
                    <a:pt x="2671" y="740"/>
                    <a:pt x="3000" y="864"/>
                    <a:pt x="3205" y="1110"/>
                  </a:cubicBezTo>
                  <a:cubicBezTo>
                    <a:pt x="3452" y="1357"/>
                    <a:pt x="3575" y="1685"/>
                    <a:pt x="3616" y="2137"/>
                  </a:cubicBezTo>
                  <a:lnTo>
                    <a:pt x="905" y="4232"/>
                  </a:lnTo>
                  <a:lnTo>
                    <a:pt x="905" y="2589"/>
                  </a:lnTo>
                  <a:cubicBezTo>
                    <a:pt x="905" y="1973"/>
                    <a:pt x="1028" y="1521"/>
                    <a:pt x="1233" y="1192"/>
                  </a:cubicBezTo>
                  <a:cubicBezTo>
                    <a:pt x="1480" y="905"/>
                    <a:pt x="1808" y="740"/>
                    <a:pt x="2260" y="740"/>
                  </a:cubicBezTo>
                  <a:close/>
                  <a:moveTo>
                    <a:pt x="3657" y="3000"/>
                  </a:moveTo>
                  <a:lnTo>
                    <a:pt x="3657" y="4602"/>
                  </a:lnTo>
                  <a:cubicBezTo>
                    <a:pt x="3657" y="5218"/>
                    <a:pt x="3534" y="5670"/>
                    <a:pt x="3328" y="5999"/>
                  </a:cubicBezTo>
                  <a:cubicBezTo>
                    <a:pt x="3082" y="6327"/>
                    <a:pt x="2753" y="6492"/>
                    <a:pt x="2301" y="6492"/>
                  </a:cubicBezTo>
                  <a:cubicBezTo>
                    <a:pt x="1891" y="6492"/>
                    <a:pt x="1562" y="6368"/>
                    <a:pt x="1357" y="6122"/>
                  </a:cubicBezTo>
                  <a:cubicBezTo>
                    <a:pt x="1110" y="5875"/>
                    <a:pt x="987" y="5547"/>
                    <a:pt x="946" y="5095"/>
                  </a:cubicBezTo>
                  <a:lnTo>
                    <a:pt x="3657" y="3000"/>
                  </a:lnTo>
                  <a:close/>
                  <a:moveTo>
                    <a:pt x="2260" y="1"/>
                  </a:moveTo>
                  <a:cubicBezTo>
                    <a:pt x="1932" y="1"/>
                    <a:pt x="1603" y="42"/>
                    <a:pt x="1315" y="206"/>
                  </a:cubicBezTo>
                  <a:cubicBezTo>
                    <a:pt x="1028" y="329"/>
                    <a:pt x="823" y="494"/>
                    <a:pt x="617" y="740"/>
                  </a:cubicBezTo>
                  <a:cubicBezTo>
                    <a:pt x="412" y="946"/>
                    <a:pt x="247" y="1274"/>
                    <a:pt x="165" y="1603"/>
                  </a:cubicBezTo>
                  <a:cubicBezTo>
                    <a:pt x="42" y="1932"/>
                    <a:pt x="1" y="2342"/>
                    <a:pt x="1" y="2794"/>
                  </a:cubicBezTo>
                  <a:lnTo>
                    <a:pt x="1" y="4438"/>
                  </a:lnTo>
                  <a:cubicBezTo>
                    <a:pt x="1" y="4889"/>
                    <a:pt x="42" y="5259"/>
                    <a:pt x="165" y="5629"/>
                  </a:cubicBezTo>
                  <a:cubicBezTo>
                    <a:pt x="288" y="5957"/>
                    <a:pt x="412" y="6245"/>
                    <a:pt x="617" y="6492"/>
                  </a:cubicBezTo>
                  <a:cubicBezTo>
                    <a:pt x="823" y="6697"/>
                    <a:pt x="1069" y="6902"/>
                    <a:pt x="1315" y="7026"/>
                  </a:cubicBezTo>
                  <a:cubicBezTo>
                    <a:pt x="1603" y="7149"/>
                    <a:pt x="1932" y="7190"/>
                    <a:pt x="2301" y="7190"/>
                  </a:cubicBezTo>
                  <a:cubicBezTo>
                    <a:pt x="2630" y="7190"/>
                    <a:pt x="2959" y="7149"/>
                    <a:pt x="3246" y="7026"/>
                  </a:cubicBezTo>
                  <a:cubicBezTo>
                    <a:pt x="3534" y="6902"/>
                    <a:pt x="3739" y="6697"/>
                    <a:pt x="3945" y="6492"/>
                  </a:cubicBezTo>
                  <a:cubicBezTo>
                    <a:pt x="4150" y="6245"/>
                    <a:pt x="4273" y="5957"/>
                    <a:pt x="4396" y="5629"/>
                  </a:cubicBezTo>
                  <a:cubicBezTo>
                    <a:pt x="4479" y="5259"/>
                    <a:pt x="4561" y="4889"/>
                    <a:pt x="4561" y="4438"/>
                  </a:cubicBezTo>
                  <a:lnTo>
                    <a:pt x="4561" y="2794"/>
                  </a:lnTo>
                  <a:cubicBezTo>
                    <a:pt x="4561" y="2342"/>
                    <a:pt x="4479" y="1932"/>
                    <a:pt x="4396" y="1603"/>
                  </a:cubicBezTo>
                  <a:cubicBezTo>
                    <a:pt x="4273" y="1274"/>
                    <a:pt x="4150" y="946"/>
                    <a:pt x="3945" y="740"/>
                  </a:cubicBezTo>
                  <a:cubicBezTo>
                    <a:pt x="3739" y="494"/>
                    <a:pt x="3534" y="329"/>
                    <a:pt x="3246" y="206"/>
                  </a:cubicBezTo>
                  <a:cubicBezTo>
                    <a:pt x="2959" y="42"/>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3907025" y="1750900"/>
              <a:ext cx="67800" cy="175625"/>
            </a:xfrm>
            <a:custGeom>
              <a:rect b="b" l="l" r="r" t="t"/>
              <a:pathLst>
                <a:path extrusionOk="0" h="7025" w="2712">
                  <a:moveTo>
                    <a:pt x="2630" y="0"/>
                  </a:moveTo>
                  <a:lnTo>
                    <a:pt x="1" y="1027"/>
                  </a:lnTo>
                  <a:lnTo>
                    <a:pt x="1" y="1849"/>
                  </a:lnTo>
                  <a:lnTo>
                    <a:pt x="1808" y="1150"/>
                  </a:lnTo>
                  <a:lnTo>
                    <a:pt x="1808" y="7025"/>
                  </a:lnTo>
                  <a:lnTo>
                    <a:pt x="2712" y="7025"/>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
            <p:cNvSpPr/>
            <p:nvPr/>
          </p:nvSpPr>
          <p:spPr>
            <a:xfrm>
              <a:off x="3898800" y="2043575"/>
              <a:ext cx="114025" cy="180800"/>
            </a:xfrm>
            <a:custGeom>
              <a:rect b="b" l="l" r="r" t="t"/>
              <a:pathLst>
                <a:path extrusionOk="0" h="7232" w="4561">
                  <a:moveTo>
                    <a:pt x="2260" y="740"/>
                  </a:moveTo>
                  <a:cubicBezTo>
                    <a:pt x="2671" y="740"/>
                    <a:pt x="3000" y="864"/>
                    <a:pt x="3205" y="1110"/>
                  </a:cubicBezTo>
                  <a:cubicBezTo>
                    <a:pt x="3452" y="1357"/>
                    <a:pt x="3575" y="1726"/>
                    <a:pt x="3616" y="2178"/>
                  </a:cubicBezTo>
                  <a:lnTo>
                    <a:pt x="905" y="4273"/>
                  </a:lnTo>
                  <a:lnTo>
                    <a:pt x="905" y="2589"/>
                  </a:lnTo>
                  <a:cubicBezTo>
                    <a:pt x="905" y="2014"/>
                    <a:pt x="1028" y="1562"/>
                    <a:pt x="1233" y="1233"/>
                  </a:cubicBezTo>
                  <a:cubicBezTo>
                    <a:pt x="1480" y="905"/>
                    <a:pt x="1808" y="740"/>
                    <a:pt x="2260" y="740"/>
                  </a:cubicBezTo>
                  <a:close/>
                  <a:moveTo>
                    <a:pt x="3657" y="3041"/>
                  </a:moveTo>
                  <a:lnTo>
                    <a:pt x="3657" y="4643"/>
                  </a:lnTo>
                  <a:cubicBezTo>
                    <a:pt x="3657" y="5218"/>
                    <a:pt x="3534" y="5711"/>
                    <a:pt x="3328" y="5999"/>
                  </a:cubicBezTo>
                  <a:cubicBezTo>
                    <a:pt x="3082" y="6327"/>
                    <a:pt x="2753" y="6492"/>
                    <a:pt x="2301" y="6492"/>
                  </a:cubicBezTo>
                  <a:cubicBezTo>
                    <a:pt x="1891" y="6492"/>
                    <a:pt x="1562" y="6368"/>
                    <a:pt x="1357" y="6122"/>
                  </a:cubicBezTo>
                  <a:cubicBezTo>
                    <a:pt x="1110" y="5917"/>
                    <a:pt x="987" y="5547"/>
                    <a:pt x="946" y="5095"/>
                  </a:cubicBezTo>
                  <a:lnTo>
                    <a:pt x="3657" y="3041"/>
                  </a:lnTo>
                  <a:close/>
                  <a:moveTo>
                    <a:pt x="2260" y="1"/>
                  </a:moveTo>
                  <a:cubicBezTo>
                    <a:pt x="1932" y="1"/>
                    <a:pt x="1603" y="83"/>
                    <a:pt x="1315" y="206"/>
                  </a:cubicBezTo>
                  <a:cubicBezTo>
                    <a:pt x="1028" y="330"/>
                    <a:pt x="823" y="494"/>
                    <a:pt x="617" y="740"/>
                  </a:cubicBezTo>
                  <a:cubicBezTo>
                    <a:pt x="412" y="987"/>
                    <a:pt x="247" y="1274"/>
                    <a:pt x="165" y="1603"/>
                  </a:cubicBezTo>
                  <a:cubicBezTo>
                    <a:pt x="42" y="1973"/>
                    <a:pt x="1" y="2343"/>
                    <a:pt x="1" y="2794"/>
                  </a:cubicBezTo>
                  <a:lnTo>
                    <a:pt x="1" y="4438"/>
                  </a:lnTo>
                  <a:cubicBezTo>
                    <a:pt x="1" y="4890"/>
                    <a:pt x="42" y="5300"/>
                    <a:pt x="165" y="5629"/>
                  </a:cubicBezTo>
                  <a:cubicBezTo>
                    <a:pt x="288" y="5958"/>
                    <a:pt x="412" y="6245"/>
                    <a:pt x="617" y="6492"/>
                  </a:cubicBezTo>
                  <a:cubicBezTo>
                    <a:pt x="823" y="6738"/>
                    <a:pt x="1069" y="6902"/>
                    <a:pt x="1315" y="7026"/>
                  </a:cubicBezTo>
                  <a:cubicBezTo>
                    <a:pt x="1603" y="7149"/>
                    <a:pt x="1932" y="7231"/>
                    <a:pt x="2301" y="7231"/>
                  </a:cubicBezTo>
                  <a:cubicBezTo>
                    <a:pt x="2630" y="7231"/>
                    <a:pt x="2959" y="7149"/>
                    <a:pt x="3246" y="7026"/>
                  </a:cubicBezTo>
                  <a:cubicBezTo>
                    <a:pt x="3534" y="6902"/>
                    <a:pt x="3739" y="6738"/>
                    <a:pt x="3945" y="6492"/>
                  </a:cubicBezTo>
                  <a:cubicBezTo>
                    <a:pt x="4150" y="6245"/>
                    <a:pt x="4273" y="5958"/>
                    <a:pt x="4396" y="5629"/>
                  </a:cubicBezTo>
                  <a:cubicBezTo>
                    <a:pt x="4479" y="5300"/>
                    <a:pt x="4561" y="4890"/>
                    <a:pt x="4561" y="4438"/>
                  </a:cubicBezTo>
                  <a:lnTo>
                    <a:pt x="4561" y="2794"/>
                  </a:lnTo>
                  <a:cubicBezTo>
                    <a:pt x="4561" y="2343"/>
                    <a:pt x="4479" y="1973"/>
                    <a:pt x="4396" y="1603"/>
                  </a:cubicBezTo>
                  <a:cubicBezTo>
                    <a:pt x="4273" y="1274"/>
                    <a:pt x="4150" y="987"/>
                    <a:pt x="3945" y="740"/>
                  </a:cubicBezTo>
                  <a:cubicBezTo>
                    <a:pt x="3739" y="494"/>
                    <a:pt x="3534" y="330"/>
                    <a:pt x="3246" y="206"/>
                  </a:cubicBezTo>
                  <a:cubicBezTo>
                    <a:pt x="2959" y="83"/>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3907025" y="2342450"/>
              <a:ext cx="67800" cy="174600"/>
            </a:xfrm>
            <a:custGeom>
              <a:rect b="b" l="l" r="r" t="t"/>
              <a:pathLst>
                <a:path extrusionOk="0" h="6984" w="2712">
                  <a:moveTo>
                    <a:pt x="2630" y="0"/>
                  </a:moveTo>
                  <a:lnTo>
                    <a:pt x="1" y="986"/>
                  </a:lnTo>
                  <a:lnTo>
                    <a:pt x="1" y="1808"/>
                  </a:lnTo>
                  <a:lnTo>
                    <a:pt x="1808" y="1109"/>
                  </a:lnTo>
                  <a:lnTo>
                    <a:pt x="1808" y="6984"/>
                  </a:lnTo>
                  <a:lnTo>
                    <a:pt x="2712" y="6984"/>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3898800" y="2635150"/>
              <a:ext cx="114025" cy="179750"/>
            </a:xfrm>
            <a:custGeom>
              <a:rect b="b" l="l" r="r" t="t"/>
              <a:pathLst>
                <a:path extrusionOk="0" h="7190" w="4561">
                  <a:moveTo>
                    <a:pt x="2260" y="740"/>
                  </a:moveTo>
                  <a:cubicBezTo>
                    <a:pt x="2671" y="740"/>
                    <a:pt x="3000" y="863"/>
                    <a:pt x="3205" y="1109"/>
                  </a:cubicBezTo>
                  <a:cubicBezTo>
                    <a:pt x="3452" y="1315"/>
                    <a:pt x="3575" y="1684"/>
                    <a:pt x="3616" y="2136"/>
                  </a:cubicBezTo>
                  <a:lnTo>
                    <a:pt x="905" y="4231"/>
                  </a:lnTo>
                  <a:lnTo>
                    <a:pt x="905" y="2588"/>
                  </a:lnTo>
                  <a:cubicBezTo>
                    <a:pt x="905" y="1972"/>
                    <a:pt x="1028" y="1520"/>
                    <a:pt x="1233" y="1191"/>
                  </a:cubicBezTo>
                  <a:cubicBezTo>
                    <a:pt x="1480" y="904"/>
                    <a:pt x="1808" y="740"/>
                    <a:pt x="2260" y="740"/>
                  </a:cubicBezTo>
                  <a:close/>
                  <a:moveTo>
                    <a:pt x="3657" y="2999"/>
                  </a:moveTo>
                  <a:lnTo>
                    <a:pt x="3657" y="4601"/>
                  </a:lnTo>
                  <a:cubicBezTo>
                    <a:pt x="3657" y="5217"/>
                    <a:pt x="3534" y="5669"/>
                    <a:pt x="3328" y="5998"/>
                  </a:cubicBezTo>
                  <a:cubicBezTo>
                    <a:pt x="3082" y="6326"/>
                    <a:pt x="2753" y="6491"/>
                    <a:pt x="2301" y="6491"/>
                  </a:cubicBezTo>
                  <a:cubicBezTo>
                    <a:pt x="1891" y="6491"/>
                    <a:pt x="1562" y="6368"/>
                    <a:pt x="1357" y="6121"/>
                  </a:cubicBezTo>
                  <a:cubicBezTo>
                    <a:pt x="1110" y="5875"/>
                    <a:pt x="987" y="5546"/>
                    <a:pt x="946" y="5094"/>
                  </a:cubicBezTo>
                  <a:lnTo>
                    <a:pt x="3657" y="2999"/>
                  </a:lnTo>
                  <a:close/>
                  <a:moveTo>
                    <a:pt x="2260" y="0"/>
                  </a:moveTo>
                  <a:cubicBezTo>
                    <a:pt x="1932" y="0"/>
                    <a:pt x="1603" y="41"/>
                    <a:pt x="1315" y="164"/>
                  </a:cubicBezTo>
                  <a:cubicBezTo>
                    <a:pt x="1028" y="288"/>
                    <a:pt x="823" y="493"/>
                    <a:pt x="617" y="740"/>
                  </a:cubicBezTo>
                  <a:cubicBezTo>
                    <a:pt x="412" y="945"/>
                    <a:pt x="247" y="1233"/>
                    <a:pt x="165" y="1602"/>
                  </a:cubicBezTo>
                  <a:cubicBezTo>
                    <a:pt x="42" y="1931"/>
                    <a:pt x="1" y="2342"/>
                    <a:pt x="1" y="2794"/>
                  </a:cubicBezTo>
                  <a:lnTo>
                    <a:pt x="1" y="4437"/>
                  </a:lnTo>
                  <a:cubicBezTo>
                    <a:pt x="1" y="4848"/>
                    <a:pt x="42" y="5258"/>
                    <a:pt x="165" y="5587"/>
                  </a:cubicBezTo>
                  <a:cubicBezTo>
                    <a:pt x="288" y="5957"/>
                    <a:pt x="412" y="6244"/>
                    <a:pt x="617" y="6491"/>
                  </a:cubicBezTo>
                  <a:cubicBezTo>
                    <a:pt x="823" y="6696"/>
                    <a:pt x="1069" y="6902"/>
                    <a:pt x="1315" y="7025"/>
                  </a:cubicBezTo>
                  <a:cubicBezTo>
                    <a:pt x="1603" y="7148"/>
                    <a:pt x="1932" y="7189"/>
                    <a:pt x="2301" y="7189"/>
                  </a:cubicBezTo>
                  <a:cubicBezTo>
                    <a:pt x="2630" y="7189"/>
                    <a:pt x="2959" y="7148"/>
                    <a:pt x="3246" y="7025"/>
                  </a:cubicBezTo>
                  <a:cubicBezTo>
                    <a:pt x="3534" y="6902"/>
                    <a:pt x="3739" y="6696"/>
                    <a:pt x="3945" y="6491"/>
                  </a:cubicBezTo>
                  <a:cubicBezTo>
                    <a:pt x="4150" y="6244"/>
                    <a:pt x="4273" y="5957"/>
                    <a:pt x="4396" y="5587"/>
                  </a:cubicBezTo>
                  <a:cubicBezTo>
                    <a:pt x="4479" y="5258"/>
                    <a:pt x="4561" y="4848"/>
                    <a:pt x="4561" y="4437"/>
                  </a:cubicBezTo>
                  <a:lnTo>
                    <a:pt x="4561" y="2794"/>
                  </a:lnTo>
                  <a:cubicBezTo>
                    <a:pt x="4561" y="2342"/>
                    <a:pt x="4479" y="1931"/>
                    <a:pt x="4396" y="1602"/>
                  </a:cubicBezTo>
                  <a:cubicBezTo>
                    <a:pt x="4273" y="1233"/>
                    <a:pt x="4150" y="945"/>
                    <a:pt x="3945" y="740"/>
                  </a:cubicBezTo>
                  <a:cubicBezTo>
                    <a:pt x="3739" y="493"/>
                    <a:pt x="3534" y="288"/>
                    <a:pt x="3246" y="164"/>
                  </a:cubicBezTo>
                  <a:cubicBezTo>
                    <a:pt x="2959" y="41"/>
                    <a:pt x="2630"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2692075" y="270975"/>
              <a:ext cx="113000" cy="179750"/>
            </a:xfrm>
            <a:custGeom>
              <a:rect b="b" l="l" r="r" t="t"/>
              <a:pathLst>
                <a:path extrusionOk="0" h="7190" w="4520">
                  <a:moveTo>
                    <a:pt x="2260" y="740"/>
                  </a:moveTo>
                  <a:cubicBezTo>
                    <a:pt x="2671" y="740"/>
                    <a:pt x="3000" y="863"/>
                    <a:pt x="3205" y="1110"/>
                  </a:cubicBezTo>
                  <a:cubicBezTo>
                    <a:pt x="3411" y="1356"/>
                    <a:pt x="3575" y="1685"/>
                    <a:pt x="3616" y="2178"/>
                  </a:cubicBezTo>
                  <a:lnTo>
                    <a:pt x="864" y="4273"/>
                  </a:lnTo>
                  <a:lnTo>
                    <a:pt x="864" y="2589"/>
                  </a:lnTo>
                  <a:cubicBezTo>
                    <a:pt x="864" y="1972"/>
                    <a:pt x="987" y="1521"/>
                    <a:pt x="1233" y="1233"/>
                  </a:cubicBezTo>
                  <a:cubicBezTo>
                    <a:pt x="1439" y="904"/>
                    <a:pt x="1767" y="740"/>
                    <a:pt x="2260" y="740"/>
                  </a:cubicBezTo>
                  <a:close/>
                  <a:moveTo>
                    <a:pt x="3616" y="2999"/>
                  </a:moveTo>
                  <a:lnTo>
                    <a:pt x="3616" y="4602"/>
                  </a:lnTo>
                  <a:cubicBezTo>
                    <a:pt x="3616" y="5218"/>
                    <a:pt x="3534" y="5670"/>
                    <a:pt x="3287" y="5998"/>
                  </a:cubicBezTo>
                  <a:cubicBezTo>
                    <a:pt x="3082" y="6327"/>
                    <a:pt x="2753" y="6491"/>
                    <a:pt x="2260" y="6491"/>
                  </a:cubicBezTo>
                  <a:cubicBezTo>
                    <a:pt x="1850" y="6491"/>
                    <a:pt x="1562" y="6368"/>
                    <a:pt x="1316" y="6122"/>
                  </a:cubicBezTo>
                  <a:cubicBezTo>
                    <a:pt x="1110" y="5875"/>
                    <a:pt x="946" y="5546"/>
                    <a:pt x="905" y="5095"/>
                  </a:cubicBezTo>
                  <a:lnTo>
                    <a:pt x="3616" y="2999"/>
                  </a:lnTo>
                  <a:close/>
                  <a:moveTo>
                    <a:pt x="2260" y="1"/>
                  </a:moveTo>
                  <a:cubicBezTo>
                    <a:pt x="1891" y="1"/>
                    <a:pt x="1562" y="83"/>
                    <a:pt x="1316" y="206"/>
                  </a:cubicBezTo>
                  <a:cubicBezTo>
                    <a:pt x="1028" y="329"/>
                    <a:pt x="781" y="494"/>
                    <a:pt x="576" y="740"/>
                  </a:cubicBezTo>
                  <a:cubicBezTo>
                    <a:pt x="412" y="986"/>
                    <a:pt x="247" y="1274"/>
                    <a:pt x="124" y="1603"/>
                  </a:cubicBezTo>
                  <a:cubicBezTo>
                    <a:pt x="42" y="1972"/>
                    <a:pt x="1" y="2342"/>
                    <a:pt x="1" y="2794"/>
                  </a:cubicBezTo>
                  <a:lnTo>
                    <a:pt x="1" y="4437"/>
                  </a:lnTo>
                  <a:cubicBezTo>
                    <a:pt x="1" y="4889"/>
                    <a:pt x="42" y="5259"/>
                    <a:pt x="124" y="5629"/>
                  </a:cubicBezTo>
                  <a:cubicBezTo>
                    <a:pt x="247" y="5957"/>
                    <a:pt x="412" y="6245"/>
                    <a:pt x="576" y="6491"/>
                  </a:cubicBezTo>
                  <a:cubicBezTo>
                    <a:pt x="781" y="6738"/>
                    <a:pt x="1028" y="6902"/>
                    <a:pt x="1316" y="7025"/>
                  </a:cubicBezTo>
                  <a:cubicBezTo>
                    <a:pt x="1603" y="7149"/>
                    <a:pt x="1891" y="7190"/>
                    <a:pt x="2260" y="7190"/>
                  </a:cubicBezTo>
                  <a:cubicBezTo>
                    <a:pt x="2630" y="7190"/>
                    <a:pt x="2959" y="7149"/>
                    <a:pt x="3205" y="7025"/>
                  </a:cubicBezTo>
                  <a:cubicBezTo>
                    <a:pt x="3493" y="6902"/>
                    <a:pt x="3739" y="6738"/>
                    <a:pt x="3945" y="6491"/>
                  </a:cubicBezTo>
                  <a:cubicBezTo>
                    <a:pt x="4109" y="6245"/>
                    <a:pt x="4273" y="5957"/>
                    <a:pt x="4355" y="5629"/>
                  </a:cubicBezTo>
                  <a:cubicBezTo>
                    <a:pt x="4479" y="5259"/>
                    <a:pt x="4520" y="4889"/>
                    <a:pt x="4520" y="4437"/>
                  </a:cubicBezTo>
                  <a:lnTo>
                    <a:pt x="4520" y="2794"/>
                  </a:lnTo>
                  <a:cubicBezTo>
                    <a:pt x="4520" y="2342"/>
                    <a:pt x="4479" y="1972"/>
                    <a:pt x="4355" y="1603"/>
                  </a:cubicBezTo>
                  <a:cubicBezTo>
                    <a:pt x="4273" y="1274"/>
                    <a:pt x="4109" y="986"/>
                    <a:pt x="3904" y="740"/>
                  </a:cubicBezTo>
                  <a:cubicBezTo>
                    <a:pt x="3739" y="494"/>
                    <a:pt x="3493" y="329"/>
                    <a:pt x="3205" y="206"/>
                  </a:cubicBezTo>
                  <a:cubicBezTo>
                    <a:pt x="2918" y="83"/>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2699275" y="568800"/>
              <a:ext cx="67800" cy="175650"/>
            </a:xfrm>
            <a:custGeom>
              <a:rect b="b" l="l" r="r" t="t"/>
              <a:pathLst>
                <a:path extrusionOk="0" h="7026" w="2712">
                  <a:moveTo>
                    <a:pt x="2671" y="1"/>
                  </a:moveTo>
                  <a:lnTo>
                    <a:pt x="1" y="1028"/>
                  </a:lnTo>
                  <a:lnTo>
                    <a:pt x="1" y="1849"/>
                  </a:lnTo>
                  <a:lnTo>
                    <a:pt x="1849" y="1151"/>
                  </a:lnTo>
                  <a:lnTo>
                    <a:pt x="1849" y="7026"/>
                  </a:lnTo>
                  <a:lnTo>
                    <a:pt x="2712" y="7026"/>
                  </a:lnTo>
                  <a:lnTo>
                    <a:pt x="2712"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1"/>
            <p:cNvSpPr/>
            <p:nvPr/>
          </p:nvSpPr>
          <p:spPr>
            <a:xfrm>
              <a:off x="2692075" y="862525"/>
              <a:ext cx="113000" cy="179750"/>
            </a:xfrm>
            <a:custGeom>
              <a:rect b="b" l="l" r="r" t="t"/>
              <a:pathLst>
                <a:path extrusionOk="0" h="7190" w="4520">
                  <a:moveTo>
                    <a:pt x="2260" y="699"/>
                  </a:moveTo>
                  <a:cubicBezTo>
                    <a:pt x="2671" y="699"/>
                    <a:pt x="3000" y="822"/>
                    <a:pt x="3205" y="1069"/>
                  </a:cubicBezTo>
                  <a:cubicBezTo>
                    <a:pt x="3411" y="1315"/>
                    <a:pt x="3575" y="1685"/>
                    <a:pt x="3616" y="2137"/>
                  </a:cubicBezTo>
                  <a:lnTo>
                    <a:pt x="864" y="4232"/>
                  </a:lnTo>
                  <a:lnTo>
                    <a:pt x="864" y="2589"/>
                  </a:lnTo>
                  <a:cubicBezTo>
                    <a:pt x="864" y="1973"/>
                    <a:pt x="987" y="1521"/>
                    <a:pt x="1233" y="1192"/>
                  </a:cubicBezTo>
                  <a:cubicBezTo>
                    <a:pt x="1439" y="863"/>
                    <a:pt x="1767" y="699"/>
                    <a:pt x="2260" y="699"/>
                  </a:cubicBezTo>
                  <a:close/>
                  <a:moveTo>
                    <a:pt x="3616" y="3000"/>
                  </a:moveTo>
                  <a:lnTo>
                    <a:pt x="3616" y="4602"/>
                  </a:lnTo>
                  <a:cubicBezTo>
                    <a:pt x="3616" y="5218"/>
                    <a:pt x="3534" y="5670"/>
                    <a:pt x="3287" y="5998"/>
                  </a:cubicBezTo>
                  <a:cubicBezTo>
                    <a:pt x="3082" y="6286"/>
                    <a:pt x="2753" y="6450"/>
                    <a:pt x="2260" y="6450"/>
                  </a:cubicBezTo>
                  <a:cubicBezTo>
                    <a:pt x="1850" y="6450"/>
                    <a:pt x="1562" y="6327"/>
                    <a:pt x="1316" y="6122"/>
                  </a:cubicBezTo>
                  <a:cubicBezTo>
                    <a:pt x="1110" y="5875"/>
                    <a:pt x="946" y="5505"/>
                    <a:pt x="905" y="5054"/>
                  </a:cubicBezTo>
                  <a:lnTo>
                    <a:pt x="3616" y="3000"/>
                  </a:lnTo>
                  <a:close/>
                  <a:moveTo>
                    <a:pt x="2260" y="1"/>
                  </a:moveTo>
                  <a:cubicBezTo>
                    <a:pt x="1891" y="1"/>
                    <a:pt x="1562" y="42"/>
                    <a:pt x="1316" y="165"/>
                  </a:cubicBezTo>
                  <a:cubicBezTo>
                    <a:pt x="1028" y="288"/>
                    <a:pt x="781" y="453"/>
                    <a:pt x="576" y="699"/>
                  </a:cubicBezTo>
                  <a:cubicBezTo>
                    <a:pt x="412" y="946"/>
                    <a:pt x="247" y="1233"/>
                    <a:pt x="124" y="1603"/>
                  </a:cubicBezTo>
                  <a:cubicBezTo>
                    <a:pt x="42" y="1932"/>
                    <a:pt x="1" y="2342"/>
                    <a:pt x="1" y="2753"/>
                  </a:cubicBezTo>
                  <a:lnTo>
                    <a:pt x="1" y="4396"/>
                  </a:lnTo>
                  <a:cubicBezTo>
                    <a:pt x="1" y="4848"/>
                    <a:pt x="42" y="5259"/>
                    <a:pt x="124" y="5588"/>
                  </a:cubicBezTo>
                  <a:cubicBezTo>
                    <a:pt x="247" y="5957"/>
                    <a:pt x="412" y="6245"/>
                    <a:pt x="576" y="6450"/>
                  </a:cubicBezTo>
                  <a:cubicBezTo>
                    <a:pt x="781" y="6697"/>
                    <a:pt x="1028" y="6861"/>
                    <a:pt x="1316" y="6984"/>
                  </a:cubicBezTo>
                  <a:cubicBezTo>
                    <a:pt x="1603" y="7108"/>
                    <a:pt x="1891" y="7190"/>
                    <a:pt x="2260" y="7190"/>
                  </a:cubicBezTo>
                  <a:cubicBezTo>
                    <a:pt x="2630" y="7190"/>
                    <a:pt x="2959" y="7108"/>
                    <a:pt x="3205" y="6984"/>
                  </a:cubicBezTo>
                  <a:cubicBezTo>
                    <a:pt x="3493" y="6861"/>
                    <a:pt x="3739" y="6697"/>
                    <a:pt x="3945" y="6450"/>
                  </a:cubicBezTo>
                  <a:cubicBezTo>
                    <a:pt x="4109" y="6245"/>
                    <a:pt x="4273" y="5957"/>
                    <a:pt x="4355" y="5588"/>
                  </a:cubicBezTo>
                  <a:cubicBezTo>
                    <a:pt x="4479" y="5259"/>
                    <a:pt x="4520" y="4848"/>
                    <a:pt x="4520" y="4396"/>
                  </a:cubicBezTo>
                  <a:lnTo>
                    <a:pt x="4520" y="2753"/>
                  </a:lnTo>
                  <a:cubicBezTo>
                    <a:pt x="4520" y="2342"/>
                    <a:pt x="4479" y="1932"/>
                    <a:pt x="4355" y="1603"/>
                  </a:cubicBezTo>
                  <a:cubicBezTo>
                    <a:pt x="4273" y="1233"/>
                    <a:pt x="4109" y="946"/>
                    <a:pt x="3904" y="699"/>
                  </a:cubicBezTo>
                  <a:cubicBezTo>
                    <a:pt x="3739" y="453"/>
                    <a:pt x="3493" y="288"/>
                    <a:pt x="3205" y="165"/>
                  </a:cubicBezTo>
                  <a:cubicBezTo>
                    <a:pt x="2918" y="42"/>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2699275" y="1160375"/>
              <a:ext cx="67800" cy="174600"/>
            </a:xfrm>
            <a:custGeom>
              <a:rect b="b" l="l" r="r" t="t"/>
              <a:pathLst>
                <a:path extrusionOk="0" h="6984" w="2712">
                  <a:moveTo>
                    <a:pt x="2671" y="0"/>
                  </a:moveTo>
                  <a:lnTo>
                    <a:pt x="1" y="1027"/>
                  </a:lnTo>
                  <a:lnTo>
                    <a:pt x="1" y="1808"/>
                  </a:lnTo>
                  <a:lnTo>
                    <a:pt x="1849" y="1109"/>
                  </a:lnTo>
                  <a:lnTo>
                    <a:pt x="1849" y="6984"/>
                  </a:lnTo>
                  <a:lnTo>
                    <a:pt x="2712" y="6984"/>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2692075" y="1453050"/>
              <a:ext cx="113000" cy="179750"/>
            </a:xfrm>
            <a:custGeom>
              <a:rect b="b" l="l" r="r" t="t"/>
              <a:pathLst>
                <a:path extrusionOk="0" h="7190" w="4520">
                  <a:moveTo>
                    <a:pt x="2260" y="740"/>
                  </a:moveTo>
                  <a:cubicBezTo>
                    <a:pt x="2671" y="740"/>
                    <a:pt x="3000" y="864"/>
                    <a:pt x="3205" y="1110"/>
                  </a:cubicBezTo>
                  <a:cubicBezTo>
                    <a:pt x="3411" y="1357"/>
                    <a:pt x="3575" y="1685"/>
                    <a:pt x="3616" y="2137"/>
                  </a:cubicBezTo>
                  <a:lnTo>
                    <a:pt x="864" y="4232"/>
                  </a:lnTo>
                  <a:lnTo>
                    <a:pt x="864" y="2589"/>
                  </a:lnTo>
                  <a:cubicBezTo>
                    <a:pt x="864" y="1973"/>
                    <a:pt x="987" y="1521"/>
                    <a:pt x="1233" y="1192"/>
                  </a:cubicBezTo>
                  <a:cubicBezTo>
                    <a:pt x="1439" y="905"/>
                    <a:pt x="1767" y="740"/>
                    <a:pt x="2260" y="740"/>
                  </a:cubicBezTo>
                  <a:close/>
                  <a:moveTo>
                    <a:pt x="3616" y="3000"/>
                  </a:moveTo>
                  <a:lnTo>
                    <a:pt x="3616" y="4602"/>
                  </a:lnTo>
                  <a:cubicBezTo>
                    <a:pt x="3616" y="5218"/>
                    <a:pt x="3534" y="5670"/>
                    <a:pt x="3287" y="5999"/>
                  </a:cubicBezTo>
                  <a:cubicBezTo>
                    <a:pt x="3082" y="6327"/>
                    <a:pt x="2753" y="6492"/>
                    <a:pt x="2260" y="6492"/>
                  </a:cubicBezTo>
                  <a:cubicBezTo>
                    <a:pt x="1850" y="6492"/>
                    <a:pt x="1562" y="6368"/>
                    <a:pt x="1316" y="6122"/>
                  </a:cubicBezTo>
                  <a:cubicBezTo>
                    <a:pt x="1110" y="5875"/>
                    <a:pt x="946" y="5547"/>
                    <a:pt x="905" y="5095"/>
                  </a:cubicBezTo>
                  <a:lnTo>
                    <a:pt x="3616" y="3000"/>
                  </a:lnTo>
                  <a:close/>
                  <a:moveTo>
                    <a:pt x="2260" y="1"/>
                  </a:moveTo>
                  <a:cubicBezTo>
                    <a:pt x="1891" y="1"/>
                    <a:pt x="1562" y="42"/>
                    <a:pt x="1316" y="206"/>
                  </a:cubicBezTo>
                  <a:cubicBezTo>
                    <a:pt x="1028" y="329"/>
                    <a:pt x="781" y="494"/>
                    <a:pt x="576" y="740"/>
                  </a:cubicBezTo>
                  <a:cubicBezTo>
                    <a:pt x="412" y="946"/>
                    <a:pt x="247" y="1274"/>
                    <a:pt x="124" y="1603"/>
                  </a:cubicBezTo>
                  <a:cubicBezTo>
                    <a:pt x="42" y="1932"/>
                    <a:pt x="1" y="2342"/>
                    <a:pt x="1" y="2794"/>
                  </a:cubicBezTo>
                  <a:lnTo>
                    <a:pt x="1" y="4438"/>
                  </a:lnTo>
                  <a:cubicBezTo>
                    <a:pt x="1" y="4889"/>
                    <a:pt x="42" y="5259"/>
                    <a:pt x="124" y="5629"/>
                  </a:cubicBezTo>
                  <a:cubicBezTo>
                    <a:pt x="247" y="5957"/>
                    <a:pt x="412" y="6245"/>
                    <a:pt x="576" y="6492"/>
                  </a:cubicBezTo>
                  <a:cubicBezTo>
                    <a:pt x="781" y="6697"/>
                    <a:pt x="1028" y="6902"/>
                    <a:pt x="1316" y="7026"/>
                  </a:cubicBezTo>
                  <a:cubicBezTo>
                    <a:pt x="1603" y="7149"/>
                    <a:pt x="1891" y="7190"/>
                    <a:pt x="2260" y="7190"/>
                  </a:cubicBezTo>
                  <a:cubicBezTo>
                    <a:pt x="2630" y="7190"/>
                    <a:pt x="2959" y="7149"/>
                    <a:pt x="3205" y="7026"/>
                  </a:cubicBezTo>
                  <a:cubicBezTo>
                    <a:pt x="3493" y="6902"/>
                    <a:pt x="3739" y="6697"/>
                    <a:pt x="3945" y="6492"/>
                  </a:cubicBezTo>
                  <a:cubicBezTo>
                    <a:pt x="4109" y="6245"/>
                    <a:pt x="4273" y="5957"/>
                    <a:pt x="4355" y="5629"/>
                  </a:cubicBezTo>
                  <a:cubicBezTo>
                    <a:pt x="4479" y="5259"/>
                    <a:pt x="4520" y="4889"/>
                    <a:pt x="4520" y="4438"/>
                  </a:cubicBezTo>
                  <a:lnTo>
                    <a:pt x="4520" y="2794"/>
                  </a:lnTo>
                  <a:cubicBezTo>
                    <a:pt x="4520" y="2342"/>
                    <a:pt x="4479" y="1932"/>
                    <a:pt x="4355" y="1603"/>
                  </a:cubicBezTo>
                  <a:cubicBezTo>
                    <a:pt x="4273" y="1274"/>
                    <a:pt x="4109" y="946"/>
                    <a:pt x="3904" y="740"/>
                  </a:cubicBezTo>
                  <a:cubicBezTo>
                    <a:pt x="3739" y="494"/>
                    <a:pt x="3493" y="329"/>
                    <a:pt x="3205" y="206"/>
                  </a:cubicBezTo>
                  <a:cubicBezTo>
                    <a:pt x="2918" y="42"/>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2699275" y="1750900"/>
              <a:ext cx="67800" cy="175625"/>
            </a:xfrm>
            <a:custGeom>
              <a:rect b="b" l="l" r="r" t="t"/>
              <a:pathLst>
                <a:path extrusionOk="0" h="7025" w="2712">
                  <a:moveTo>
                    <a:pt x="2671" y="0"/>
                  </a:moveTo>
                  <a:lnTo>
                    <a:pt x="1" y="1027"/>
                  </a:lnTo>
                  <a:lnTo>
                    <a:pt x="1" y="1849"/>
                  </a:lnTo>
                  <a:lnTo>
                    <a:pt x="1849" y="1150"/>
                  </a:lnTo>
                  <a:lnTo>
                    <a:pt x="1849" y="7025"/>
                  </a:lnTo>
                  <a:lnTo>
                    <a:pt x="2712" y="7025"/>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2692075" y="2043575"/>
              <a:ext cx="113000" cy="180800"/>
            </a:xfrm>
            <a:custGeom>
              <a:rect b="b" l="l" r="r" t="t"/>
              <a:pathLst>
                <a:path extrusionOk="0" h="7232" w="4520">
                  <a:moveTo>
                    <a:pt x="2260" y="740"/>
                  </a:moveTo>
                  <a:cubicBezTo>
                    <a:pt x="2671" y="740"/>
                    <a:pt x="3000" y="864"/>
                    <a:pt x="3205" y="1110"/>
                  </a:cubicBezTo>
                  <a:cubicBezTo>
                    <a:pt x="3411" y="1357"/>
                    <a:pt x="3575" y="1726"/>
                    <a:pt x="3616" y="2178"/>
                  </a:cubicBezTo>
                  <a:lnTo>
                    <a:pt x="864" y="4273"/>
                  </a:lnTo>
                  <a:lnTo>
                    <a:pt x="864" y="2589"/>
                  </a:lnTo>
                  <a:cubicBezTo>
                    <a:pt x="864" y="2014"/>
                    <a:pt x="987" y="1562"/>
                    <a:pt x="1233" y="1233"/>
                  </a:cubicBezTo>
                  <a:cubicBezTo>
                    <a:pt x="1439" y="905"/>
                    <a:pt x="1767" y="740"/>
                    <a:pt x="2260" y="740"/>
                  </a:cubicBezTo>
                  <a:close/>
                  <a:moveTo>
                    <a:pt x="3616" y="3041"/>
                  </a:moveTo>
                  <a:lnTo>
                    <a:pt x="3616" y="4643"/>
                  </a:lnTo>
                  <a:cubicBezTo>
                    <a:pt x="3616" y="5218"/>
                    <a:pt x="3534" y="5711"/>
                    <a:pt x="3287" y="5999"/>
                  </a:cubicBezTo>
                  <a:cubicBezTo>
                    <a:pt x="3082" y="6327"/>
                    <a:pt x="2753" y="6492"/>
                    <a:pt x="2260" y="6492"/>
                  </a:cubicBezTo>
                  <a:cubicBezTo>
                    <a:pt x="1850" y="6492"/>
                    <a:pt x="1562" y="6368"/>
                    <a:pt x="1316" y="6122"/>
                  </a:cubicBezTo>
                  <a:cubicBezTo>
                    <a:pt x="1110" y="5917"/>
                    <a:pt x="946" y="5547"/>
                    <a:pt x="905" y="5095"/>
                  </a:cubicBezTo>
                  <a:lnTo>
                    <a:pt x="3616" y="3041"/>
                  </a:lnTo>
                  <a:close/>
                  <a:moveTo>
                    <a:pt x="2260" y="1"/>
                  </a:moveTo>
                  <a:cubicBezTo>
                    <a:pt x="1891" y="1"/>
                    <a:pt x="1562" y="83"/>
                    <a:pt x="1316" y="206"/>
                  </a:cubicBezTo>
                  <a:cubicBezTo>
                    <a:pt x="1028" y="330"/>
                    <a:pt x="781" y="494"/>
                    <a:pt x="576" y="740"/>
                  </a:cubicBezTo>
                  <a:cubicBezTo>
                    <a:pt x="412" y="987"/>
                    <a:pt x="247" y="1274"/>
                    <a:pt x="124" y="1603"/>
                  </a:cubicBezTo>
                  <a:cubicBezTo>
                    <a:pt x="42" y="1973"/>
                    <a:pt x="1" y="2343"/>
                    <a:pt x="1" y="2794"/>
                  </a:cubicBezTo>
                  <a:lnTo>
                    <a:pt x="1" y="4438"/>
                  </a:lnTo>
                  <a:cubicBezTo>
                    <a:pt x="1" y="4890"/>
                    <a:pt x="42" y="5300"/>
                    <a:pt x="124" y="5629"/>
                  </a:cubicBezTo>
                  <a:cubicBezTo>
                    <a:pt x="247" y="5958"/>
                    <a:pt x="412" y="6245"/>
                    <a:pt x="576" y="6492"/>
                  </a:cubicBezTo>
                  <a:cubicBezTo>
                    <a:pt x="781" y="6738"/>
                    <a:pt x="1028" y="6902"/>
                    <a:pt x="1316" y="7026"/>
                  </a:cubicBezTo>
                  <a:cubicBezTo>
                    <a:pt x="1603" y="7149"/>
                    <a:pt x="1891" y="7231"/>
                    <a:pt x="2260" y="7231"/>
                  </a:cubicBezTo>
                  <a:cubicBezTo>
                    <a:pt x="2630" y="7231"/>
                    <a:pt x="2959" y="7149"/>
                    <a:pt x="3205" y="7026"/>
                  </a:cubicBezTo>
                  <a:cubicBezTo>
                    <a:pt x="3493" y="6902"/>
                    <a:pt x="3739" y="6738"/>
                    <a:pt x="3945" y="6492"/>
                  </a:cubicBezTo>
                  <a:cubicBezTo>
                    <a:pt x="4109" y="6245"/>
                    <a:pt x="4273" y="5958"/>
                    <a:pt x="4355" y="5629"/>
                  </a:cubicBezTo>
                  <a:cubicBezTo>
                    <a:pt x="4479" y="5300"/>
                    <a:pt x="4520" y="4890"/>
                    <a:pt x="4520" y="4438"/>
                  </a:cubicBezTo>
                  <a:lnTo>
                    <a:pt x="4520" y="2794"/>
                  </a:lnTo>
                  <a:cubicBezTo>
                    <a:pt x="4520" y="2343"/>
                    <a:pt x="4479" y="1973"/>
                    <a:pt x="4355" y="1603"/>
                  </a:cubicBezTo>
                  <a:cubicBezTo>
                    <a:pt x="4273" y="1274"/>
                    <a:pt x="4109" y="987"/>
                    <a:pt x="3904" y="740"/>
                  </a:cubicBezTo>
                  <a:cubicBezTo>
                    <a:pt x="3739" y="494"/>
                    <a:pt x="3493" y="330"/>
                    <a:pt x="3205" y="206"/>
                  </a:cubicBezTo>
                  <a:cubicBezTo>
                    <a:pt x="2918" y="83"/>
                    <a:pt x="2630" y="1"/>
                    <a:pt x="226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2699275" y="2342450"/>
              <a:ext cx="67800" cy="174600"/>
            </a:xfrm>
            <a:custGeom>
              <a:rect b="b" l="l" r="r" t="t"/>
              <a:pathLst>
                <a:path extrusionOk="0" h="6984" w="2712">
                  <a:moveTo>
                    <a:pt x="2671" y="0"/>
                  </a:moveTo>
                  <a:lnTo>
                    <a:pt x="1" y="986"/>
                  </a:lnTo>
                  <a:lnTo>
                    <a:pt x="1" y="1808"/>
                  </a:lnTo>
                  <a:lnTo>
                    <a:pt x="1849" y="1109"/>
                  </a:lnTo>
                  <a:lnTo>
                    <a:pt x="1849" y="6984"/>
                  </a:lnTo>
                  <a:lnTo>
                    <a:pt x="2712" y="6984"/>
                  </a:lnTo>
                  <a:lnTo>
                    <a:pt x="271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2692075" y="2635150"/>
              <a:ext cx="113000" cy="179750"/>
            </a:xfrm>
            <a:custGeom>
              <a:rect b="b" l="l" r="r" t="t"/>
              <a:pathLst>
                <a:path extrusionOk="0" h="7190" w="4520">
                  <a:moveTo>
                    <a:pt x="2260" y="740"/>
                  </a:moveTo>
                  <a:cubicBezTo>
                    <a:pt x="2671" y="740"/>
                    <a:pt x="3000" y="863"/>
                    <a:pt x="3205" y="1109"/>
                  </a:cubicBezTo>
                  <a:cubicBezTo>
                    <a:pt x="3411" y="1315"/>
                    <a:pt x="3575" y="1684"/>
                    <a:pt x="3616" y="2136"/>
                  </a:cubicBezTo>
                  <a:lnTo>
                    <a:pt x="864" y="4231"/>
                  </a:lnTo>
                  <a:lnTo>
                    <a:pt x="864" y="2588"/>
                  </a:lnTo>
                  <a:cubicBezTo>
                    <a:pt x="864" y="1972"/>
                    <a:pt x="987" y="1520"/>
                    <a:pt x="1233" y="1191"/>
                  </a:cubicBezTo>
                  <a:cubicBezTo>
                    <a:pt x="1439" y="904"/>
                    <a:pt x="1767" y="740"/>
                    <a:pt x="2260" y="740"/>
                  </a:cubicBezTo>
                  <a:close/>
                  <a:moveTo>
                    <a:pt x="3616" y="2999"/>
                  </a:moveTo>
                  <a:lnTo>
                    <a:pt x="3616" y="4601"/>
                  </a:lnTo>
                  <a:cubicBezTo>
                    <a:pt x="3616" y="5217"/>
                    <a:pt x="3534" y="5669"/>
                    <a:pt x="3287" y="5998"/>
                  </a:cubicBezTo>
                  <a:cubicBezTo>
                    <a:pt x="3082" y="6326"/>
                    <a:pt x="2753" y="6491"/>
                    <a:pt x="2260" y="6491"/>
                  </a:cubicBezTo>
                  <a:cubicBezTo>
                    <a:pt x="1850" y="6491"/>
                    <a:pt x="1562" y="6368"/>
                    <a:pt x="1316" y="6121"/>
                  </a:cubicBezTo>
                  <a:cubicBezTo>
                    <a:pt x="1110" y="5875"/>
                    <a:pt x="946" y="5546"/>
                    <a:pt x="905" y="5094"/>
                  </a:cubicBezTo>
                  <a:lnTo>
                    <a:pt x="3616" y="2999"/>
                  </a:lnTo>
                  <a:close/>
                  <a:moveTo>
                    <a:pt x="2260" y="0"/>
                  </a:moveTo>
                  <a:cubicBezTo>
                    <a:pt x="1891" y="0"/>
                    <a:pt x="1562" y="41"/>
                    <a:pt x="1316" y="164"/>
                  </a:cubicBezTo>
                  <a:cubicBezTo>
                    <a:pt x="1028" y="288"/>
                    <a:pt x="781" y="493"/>
                    <a:pt x="576" y="740"/>
                  </a:cubicBezTo>
                  <a:cubicBezTo>
                    <a:pt x="412" y="945"/>
                    <a:pt x="247" y="1233"/>
                    <a:pt x="124" y="1602"/>
                  </a:cubicBezTo>
                  <a:cubicBezTo>
                    <a:pt x="42" y="1931"/>
                    <a:pt x="1" y="2342"/>
                    <a:pt x="1" y="2794"/>
                  </a:cubicBezTo>
                  <a:lnTo>
                    <a:pt x="1" y="4437"/>
                  </a:lnTo>
                  <a:cubicBezTo>
                    <a:pt x="1" y="4848"/>
                    <a:pt x="42" y="5258"/>
                    <a:pt x="124" y="5587"/>
                  </a:cubicBezTo>
                  <a:cubicBezTo>
                    <a:pt x="247" y="5957"/>
                    <a:pt x="412" y="6244"/>
                    <a:pt x="576" y="6491"/>
                  </a:cubicBezTo>
                  <a:cubicBezTo>
                    <a:pt x="781" y="6696"/>
                    <a:pt x="1028" y="6902"/>
                    <a:pt x="1316" y="7025"/>
                  </a:cubicBezTo>
                  <a:cubicBezTo>
                    <a:pt x="1603" y="7148"/>
                    <a:pt x="1891" y="7189"/>
                    <a:pt x="2260" y="7189"/>
                  </a:cubicBezTo>
                  <a:cubicBezTo>
                    <a:pt x="2630" y="7189"/>
                    <a:pt x="2959" y="7148"/>
                    <a:pt x="3205" y="7025"/>
                  </a:cubicBezTo>
                  <a:cubicBezTo>
                    <a:pt x="3493" y="6902"/>
                    <a:pt x="3739" y="6696"/>
                    <a:pt x="3945" y="6491"/>
                  </a:cubicBezTo>
                  <a:cubicBezTo>
                    <a:pt x="4109" y="6244"/>
                    <a:pt x="4273" y="5957"/>
                    <a:pt x="4355" y="5587"/>
                  </a:cubicBezTo>
                  <a:cubicBezTo>
                    <a:pt x="4479" y="5258"/>
                    <a:pt x="4520" y="4848"/>
                    <a:pt x="4520" y="4437"/>
                  </a:cubicBezTo>
                  <a:lnTo>
                    <a:pt x="4520" y="2794"/>
                  </a:lnTo>
                  <a:cubicBezTo>
                    <a:pt x="4520" y="2342"/>
                    <a:pt x="4479" y="1931"/>
                    <a:pt x="4355" y="1602"/>
                  </a:cubicBezTo>
                  <a:cubicBezTo>
                    <a:pt x="4273" y="1233"/>
                    <a:pt x="4109" y="945"/>
                    <a:pt x="3904" y="740"/>
                  </a:cubicBezTo>
                  <a:cubicBezTo>
                    <a:pt x="3739" y="493"/>
                    <a:pt x="3493" y="288"/>
                    <a:pt x="3205" y="164"/>
                  </a:cubicBezTo>
                  <a:cubicBezTo>
                    <a:pt x="2918" y="41"/>
                    <a:pt x="2630" y="0"/>
                    <a:pt x="2260"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2063575" y="3251350"/>
              <a:ext cx="3466125" cy="2190625"/>
            </a:xfrm>
            <a:custGeom>
              <a:rect b="b" l="l" r="r" t="t"/>
              <a:pathLst>
                <a:path extrusionOk="0" h="87625" w="138645">
                  <a:moveTo>
                    <a:pt x="0" y="0"/>
                  </a:moveTo>
                  <a:lnTo>
                    <a:pt x="14624" y="23457"/>
                  </a:lnTo>
                  <a:lnTo>
                    <a:pt x="14624" y="87624"/>
                  </a:lnTo>
                  <a:lnTo>
                    <a:pt x="124103" y="87624"/>
                  </a:lnTo>
                  <a:lnTo>
                    <a:pt x="124103" y="23457"/>
                  </a:lnTo>
                  <a:lnTo>
                    <a:pt x="138645" y="0"/>
                  </a:lnTo>
                  <a:lnTo>
                    <a:pt x="106685" y="0"/>
                  </a:lnTo>
                  <a:lnTo>
                    <a:pt x="92471" y="22882"/>
                  </a:lnTo>
                  <a:lnTo>
                    <a:pt x="91732" y="22882"/>
                  </a:lnTo>
                  <a:lnTo>
                    <a:pt x="77477" y="0"/>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6" name="Shape 2196"/>
        <p:cNvGrpSpPr/>
        <p:nvPr/>
      </p:nvGrpSpPr>
      <p:grpSpPr>
        <a:xfrm>
          <a:off x="0" y="0"/>
          <a:ext cx="0" cy="0"/>
          <a:chOff x="0" y="0"/>
          <a:chExt cx="0" cy="0"/>
        </a:xfrm>
      </p:grpSpPr>
      <p:sp>
        <p:nvSpPr>
          <p:cNvPr id="2197" name="Google Shape;2197;p5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Big Data Challenges</a:t>
            </a:r>
            <a:endParaRPr/>
          </a:p>
        </p:txBody>
      </p:sp>
      <p:sp>
        <p:nvSpPr>
          <p:cNvPr id="2198" name="Google Shape;2198;p52"/>
          <p:cNvSpPr/>
          <p:nvPr/>
        </p:nvSpPr>
        <p:spPr>
          <a:xfrm>
            <a:off x="900100" y="-2089500"/>
            <a:ext cx="1845900" cy="7077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Ingest</a:t>
            </a:r>
            <a:endParaRPr/>
          </a:p>
        </p:txBody>
      </p:sp>
      <p:sp>
        <p:nvSpPr>
          <p:cNvPr id="2199" name="Google Shape;2199;p52"/>
          <p:cNvSpPr/>
          <p:nvPr/>
        </p:nvSpPr>
        <p:spPr>
          <a:xfrm>
            <a:off x="2672499" y="-2089500"/>
            <a:ext cx="1845900" cy="7077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Store</a:t>
            </a:r>
            <a:endParaRPr/>
          </a:p>
        </p:txBody>
      </p:sp>
      <p:sp>
        <p:nvSpPr>
          <p:cNvPr id="2200" name="Google Shape;2200;p52"/>
          <p:cNvSpPr/>
          <p:nvPr/>
        </p:nvSpPr>
        <p:spPr>
          <a:xfrm>
            <a:off x="4444898" y="-2089500"/>
            <a:ext cx="1845900" cy="7077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 and Analyze</a:t>
            </a:r>
            <a:endParaRPr/>
          </a:p>
        </p:txBody>
      </p:sp>
      <p:sp>
        <p:nvSpPr>
          <p:cNvPr id="2201" name="Google Shape;2201;p52"/>
          <p:cNvSpPr/>
          <p:nvPr/>
        </p:nvSpPr>
        <p:spPr>
          <a:xfrm>
            <a:off x="6217297" y="-2089500"/>
            <a:ext cx="1845900" cy="707700"/>
          </a:xfrm>
          <a:prstGeom prst="chevron">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Explore and Visualize</a:t>
            </a:r>
            <a:endParaRPr/>
          </a:p>
        </p:txBody>
      </p:sp>
      <p:cxnSp>
        <p:nvCxnSpPr>
          <p:cNvPr id="2202" name="Google Shape;2202;p52"/>
          <p:cNvCxnSpPr/>
          <p:nvPr/>
        </p:nvCxnSpPr>
        <p:spPr>
          <a:xfrm>
            <a:off x="649325" y="2218200"/>
            <a:ext cx="7758600" cy="0"/>
          </a:xfrm>
          <a:prstGeom prst="straightConnector1">
            <a:avLst/>
          </a:prstGeom>
          <a:noFill/>
          <a:ln cap="flat" cmpd="sng" w="28575">
            <a:solidFill>
              <a:srgbClr val="F3F3F3"/>
            </a:solidFill>
            <a:prstDash val="solid"/>
            <a:round/>
            <a:headEnd len="med" w="med" type="none"/>
            <a:tailEnd len="med" w="med" type="none"/>
          </a:ln>
        </p:spPr>
      </p:cxnSp>
      <p:grpSp>
        <p:nvGrpSpPr>
          <p:cNvPr id="2203" name="Google Shape;2203;p52"/>
          <p:cNvGrpSpPr/>
          <p:nvPr/>
        </p:nvGrpSpPr>
        <p:grpSpPr>
          <a:xfrm>
            <a:off x="4256687" y="2063302"/>
            <a:ext cx="592690" cy="291678"/>
            <a:chOff x="3949563" y="1756131"/>
            <a:chExt cx="449450" cy="221170"/>
          </a:xfrm>
        </p:grpSpPr>
        <p:sp>
          <p:nvSpPr>
            <p:cNvPr id="2204" name="Google Shape;2204;p52"/>
            <p:cNvSpPr/>
            <p:nvPr/>
          </p:nvSpPr>
          <p:spPr>
            <a:xfrm>
              <a:off x="3956686" y="1756131"/>
              <a:ext cx="442327" cy="221170"/>
            </a:xfrm>
            <a:custGeom>
              <a:rect b="b" l="l" r="r" t="t"/>
              <a:pathLst>
                <a:path extrusionOk="0" h="18847" w="37693">
                  <a:moveTo>
                    <a:pt x="1" y="0"/>
                  </a:moveTo>
                  <a:cubicBezTo>
                    <a:pt x="1" y="10392"/>
                    <a:pt x="8431" y="18846"/>
                    <a:pt x="18847" y="18846"/>
                  </a:cubicBezTo>
                  <a:cubicBezTo>
                    <a:pt x="29262" y="18846"/>
                    <a:pt x="37693" y="10392"/>
                    <a:pt x="37693"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3949563" y="1756131"/>
              <a:ext cx="223082" cy="208015"/>
            </a:xfrm>
            <a:custGeom>
              <a:rect b="b" l="l" r="r" t="t"/>
              <a:pathLst>
                <a:path extrusionOk="0" h="17726" w="19010">
                  <a:moveTo>
                    <a:pt x="0" y="0"/>
                  </a:moveTo>
                  <a:lnTo>
                    <a:pt x="0" y="17725"/>
                  </a:lnTo>
                  <a:lnTo>
                    <a:pt x="1901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4273458" y="1829562"/>
              <a:ext cx="28246" cy="28516"/>
            </a:xfrm>
            <a:custGeom>
              <a:rect b="b" l="l" r="r" t="t"/>
              <a:pathLst>
                <a:path extrusionOk="0" h="2430" w="2407">
                  <a:moveTo>
                    <a:pt x="1192" y="1"/>
                  </a:moveTo>
                  <a:cubicBezTo>
                    <a:pt x="538" y="1"/>
                    <a:pt x="1" y="561"/>
                    <a:pt x="1" y="1215"/>
                  </a:cubicBezTo>
                  <a:cubicBezTo>
                    <a:pt x="1" y="1892"/>
                    <a:pt x="538" y="2430"/>
                    <a:pt x="1192" y="2430"/>
                  </a:cubicBezTo>
                  <a:cubicBezTo>
                    <a:pt x="1869" y="2430"/>
                    <a:pt x="2406" y="1892"/>
                    <a:pt x="2406" y="1215"/>
                  </a:cubicBezTo>
                  <a:cubicBezTo>
                    <a:pt x="2406" y="561"/>
                    <a:pt x="1869" y="1"/>
                    <a:pt x="119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4334569" y="1833129"/>
              <a:ext cx="26052" cy="26052"/>
            </a:xfrm>
            <a:custGeom>
              <a:rect b="b" l="l" r="r" t="t"/>
              <a:pathLst>
                <a:path extrusionOk="0" h="2220" w="2220">
                  <a:moveTo>
                    <a:pt x="1098" y="0"/>
                  </a:moveTo>
                  <a:cubicBezTo>
                    <a:pt x="491" y="0"/>
                    <a:pt x="1" y="491"/>
                    <a:pt x="1" y="1098"/>
                  </a:cubicBezTo>
                  <a:cubicBezTo>
                    <a:pt x="1" y="1705"/>
                    <a:pt x="491" y="2219"/>
                    <a:pt x="1098" y="2219"/>
                  </a:cubicBezTo>
                  <a:cubicBezTo>
                    <a:pt x="1729" y="2219"/>
                    <a:pt x="2219" y="1705"/>
                    <a:pt x="2219" y="1098"/>
                  </a:cubicBezTo>
                  <a:cubicBezTo>
                    <a:pt x="2219" y="491"/>
                    <a:pt x="1729" y="0"/>
                    <a:pt x="109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4159192" y="1826558"/>
              <a:ext cx="219797" cy="64683"/>
            </a:xfrm>
            <a:custGeom>
              <a:rect b="b" l="l" r="r" t="t"/>
              <a:pathLst>
                <a:path extrusionOk="0" fill="none" h="5512" w="18730">
                  <a:moveTo>
                    <a:pt x="1" y="0"/>
                  </a:moveTo>
                  <a:cubicBezTo>
                    <a:pt x="1" y="4040"/>
                    <a:pt x="3200" y="5511"/>
                    <a:pt x="5302" y="5511"/>
                  </a:cubicBezTo>
                  <a:cubicBezTo>
                    <a:pt x="7427" y="5511"/>
                    <a:pt x="18730" y="5418"/>
                    <a:pt x="18730" y="5418"/>
                  </a:cubicBez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4241670" y="1833681"/>
              <a:ext cx="58112" cy="33715"/>
            </a:xfrm>
            <a:custGeom>
              <a:rect b="b" l="l" r="r" t="t"/>
              <a:pathLst>
                <a:path extrusionOk="0" fill="none" h="2873" w="4952">
                  <a:moveTo>
                    <a:pt x="4952" y="0"/>
                  </a:moveTo>
                  <a:lnTo>
                    <a:pt x="4952" y="421"/>
                  </a:lnTo>
                  <a:cubicBezTo>
                    <a:pt x="4952" y="1775"/>
                    <a:pt x="3831" y="2873"/>
                    <a:pt x="2476" y="2873"/>
                  </a:cubicBezTo>
                  <a:cubicBezTo>
                    <a:pt x="1122" y="2873"/>
                    <a:pt x="1" y="1775"/>
                    <a:pt x="1" y="421"/>
                  </a:cubicBezTo>
                  <a:lnTo>
                    <a:pt x="1" y="0"/>
                  </a:lnTo>
                  <a:close/>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4304705" y="1833681"/>
              <a:ext cx="57830" cy="35909"/>
            </a:xfrm>
            <a:custGeom>
              <a:rect b="b" l="l" r="r" t="t"/>
              <a:pathLst>
                <a:path extrusionOk="0" fill="none" h="3060" w="4928">
                  <a:moveTo>
                    <a:pt x="4928" y="0"/>
                  </a:moveTo>
                  <a:lnTo>
                    <a:pt x="4928" y="677"/>
                  </a:lnTo>
                  <a:cubicBezTo>
                    <a:pt x="4881" y="2009"/>
                    <a:pt x="3807" y="3059"/>
                    <a:pt x="2476" y="3059"/>
                  </a:cubicBezTo>
                  <a:cubicBezTo>
                    <a:pt x="1144" y="3059"/>
                    <a:pt x="47" y="2009"/>
                    <a:pt x="0" y="677"/>
                  </a:cubicBezTo>
                  <a:lnTo>
                    <a:pt x="0" y="0"/>
                  </a:lnTo>
                  <a:close/>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2"/>
            <p:cNvSpPr/>
            <p:nvPr/>
          </p:nvSpPr>
          <p:spPr>
            <a:xfrm>
              <a:off x="4184948" y="1831757"/>
              <a:ext cx="182256" cy="12"/>
            </a:xfrm>
            <a:custGeom>
              <a:rect b="b" l="l" r="r" t="t"/>
              <a:pathLst>
                <a:path extrusionOk="0" fill="none" h="1" w="15531">
                  <a:moveTo>
                    <a:pt x="1" y="1"/>
                  </a:moveTo>
                  <a:lnTo>
                    <a:pt x="15531" y="1"/>
                  </a:ln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52"/>
          <p:cNvGrpSpPr/>
          <p:nvPr/>
        </p:nvGrpSpPr>
        <p:grpSpPr>
          <a:xfrm>
            <a:off x="2482839" y="1959573"/>
            <a:ext cx="368432" cy="499133"/>
            <a:chOff x="2515091" y="1660849"/>
            <a:chExt cx="303937" cy="411724"/>
          </a:xfrm>
        </p:grpSpPr>
        <p:sp>
          <p:nvSpPr>
            <p:cNvPr id="2213" name="Google Shape;2213;p52"/>
            <p:cNvSpPr/>
            <p:nvPr/>
          </p:nvSpPr>
          <p:spPr>
            <a:xfrm>
              <a:off x="2515091" y="192994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2676493" y="192994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2519198" y="166084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2665803" y="167701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2688825" y="168469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2642781" y="168469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2665803" y="169318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2669910" y="180220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2719510" y="177593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2678687" y="177593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52"/>
          <p:cNvSpPr txBox="1"/>
          <p:nvPr/>
        </p:nvSpPr>
        <p:spPr>
          <a:xfrm>
            <a:off x="761950" y="2649600"/>
            <a:ext cx="1740900" cy="3390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1000"/>
              </a:spcAft>
              <a:buNone/>
            </a:pPr>
            <a:r>
              <a:rPr b="1" lang="en" sz="1200">
                <a:solidFill>
                  <a:srgbClr val="4285F4"/>
                </a:solidFill>
                <a:latin typeface="Google Sans"/>
                <a:ea typeface="Google Sans"/>
                <a:cs typeface="Google Sans"/>
                <a:sym typeface="Google Sans"/>
              </a:rPr>
              <a:t>Ingest</a:t>
            </a:r>
            <a:endParaRPr sz="1000">
              <a:solidFill>
                <a:srgbClr val="3C4043"/>
              </a:solidFill>
              <a:latin typeface="Roboto"/>
              <a:ea typeface="Roboto"/>
              <a:cs typeface="Roboto"/>
              <a:sym typeface="Roboto"/>
            </a:endParaRPr>
          </a:p>
        </p:txBody>
      </p:sp>
      <p:sp>
        <p:nvSpPr>
          <p:cNvPr id="2224" name="Google Shape;2224;p52"/>
          <p:cNvSpPr txBox="1"/>
          <p:nvPr/>
        </p:nvSpPr>
        <p:spPr>
          <a:xfrm>
            <a:off x="2672494" y="2649600"/>
            <a:ext cx="779700" cy="3390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1000"/>
              </a:spcAft>
              <a:buNone/>
            </a:pPr>
            <a:r>
              <a:rPr b="1" lang="en" sz="1200">
                <a:solidFill>
                  <a:srgbClr val="4285F4"/>
                </a:solidFill>
                <a:latin typeface="Google Sans"/>
                <a:ea typeface="Google Sans"/>
                <a:cs typeface="Google Sans"/>
                <a:sym typeface="Google Sans"/>
              </a:rPr>
              <a:t>Store</a:t>
            </a:r>
            <a:endParaRPr b="1" sz="1200">
              <a:solidFill>
                <a:srgbClr val="4285F4"/>
              </a:solidFill>
              <a:latin typeface="Google Sans"/>
              <a:ea typeface="Google Sans"/>
              <a:cs typeface="Google Sans"/>
              <a:sym typeface="Google Sans"/>
            </a:endParaRPr>
          </a:p>
        </p:txBody>
      </p:sp>
      <p:sp>
        <p:nvSpPr>
          <p:cNvPr id="2225" name="Google Shape;2225;p52"/>
          <p:cNvSpPr txBox="1"/>
          <p:nvPr/>
        </p:nvSpPr>
        <p:spPr>
          <a:xfrm>
            <a:off x="4572002" y="2649600"/>
            <a:ext cx="1300200" cy="3390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1000"/>
              </a:spcAft>
              <a:buNone/>
            </a:pPr>
            <a:r>
              <a:rPr b="1" lang="en" sz="1200">
                <a:solidFill>
                  <a:srgbClr val="4285F4"/>
                </a:solidFill>
                <a:latin typeface="Google Sans"/>
                <a:ea typeface="Google Sans"/>
                <a:cs typeface="Google Sans"/>
                <a:sym typeface="Google Sans"/>
              </a:rPr>
              <a:t>Process </a:t>
            </a:r>
            <a:br>
              <a:rPr b="1" lang="en" sz="1200">
                <a:solidFill>
                  <a:srgbClr val="4285F4"/>
                </a:solidFill>
                <a:latin typeface="Google Sans"/>
                <a:ea typeface="Google Sans"/>
                <a:cs typeface="Google Sans"/>
                <a:sym typeface="Google Sans"/>
              </a:rPr>
            </a:br>
            <a:r>
              <a:rPr b="1" lang="en" sz="1200">
                <a:solidFill>
                  <a:srgbClr val="4285F4"/>
                </a:solidFill>
                <a:latin typeface="Google Sans"/>
                <a:ea typeface="Google Sans"/>
                <a:cs typeface="Google Sans"/>
                <a:sym typeface="Google Sans"/>
              </a:rPr>
              <a:t>and Analyze</a:t>
            </a:r>
            <a:endParaRPr b="1" sz="1200">
              <a:solidFill>
                <a:srgbClr val="4285F4"/>
              </a:solidFill>
              <a:latin typeface="Google Sans"/>
              <a:ea typeface="Google Sans"/>
              <a:cs typeface="Google Sans"/>
              <a:sym typeface="Google Sans"/>
            </a:endParaRPr>
          </a:p>
        </p:txBody>
      </p:sp>
      <p:sp>
        <p:nvSpPr>
          <p:cNvPr id="2226" name="Google Shape;2226;p52"/>
          <p:cNvSpPr txBox="1"/>
          <p:nvPr/>
        </p:nvSpPr>
        <p:spPr>
          <a:xfrm>
            <a:off x="6478800" y="2649600"/>
            <a:ext cx="1300200" cy="339000"/>
          </a:xfrm>
          <a:prstGeom prst="rect">
            <a:avLst/>
          </a:prstGeom>
          <a:noFill/>
          <a:ln>
            <a:noFill/>
          </a:ln>
        </p:spPr>
        <p:txBody>
          <a:bodyPr anchorCtr="0" anchor="t" bIns="0" lIns="0" spcFirstLastPara="1" rIns="228600" wrap="square" tIns="0">
            <a:noAutofit/>
          </a:bodyPr>
          <a:lstStyle/>
          <a:p>
            <a:pPr indent="0" lvl="0" marL="0" rtl="0" algn="l">
              <a:lnSpc>
                <a:spcPct val="115000"/>
              </a:lnSpc>
              <a:spcBef>
                <a:spcPts val="0"/>
              </a:spcBef>
              <a:spcAft>
                <a:spcPts val="0"/>
              </a:spcAft>
              <a:buNone/>
            </a:pPr>
            <a:r>
              <a:rPr b="1" lang="en" sz="1200">
                <a:solidFill>
                  <a:srgbClr val="4285F4"/>
                </a:solidFill>
                <a:latin typeface="Google Sans"/>
                <a:ea typeface="Google Sans"/>
                <a:cs typeface="Google Sans"/>
                <a:sym typeface="Google Sans"/>
              </a:rPr>
              <a:t>Explore </a:t>
            </a:r>
            <a:br>
              <a:rPr b="1" lang="en" sz="1200">
                <a:solidFill>
                  <a:srgbClr val="4285F4"/>
                </a:solidFill>
                <a:latin typeface="Google Sans"/>
                <a:ea typeface="Google Sans"/>
                <a:cs typeface="Google Sans"/>
                <a:sym typeface="Google Sans"/>
              </a:rPr>
            </a:br>
            <a:r>
              <a:rPr b="1" lang="en" sz="1200">
                <a:solidFill>
                  <a:srgbClr val="4285F4"/>
                </a:solidFill>
                <a:latin typeface="Google Sans"/>
                <a:ea typeface="Google Sans"/>
                <a:cs typeface="Google Sans"/>
                <a:sym typeface="Google Sans"/>
              </a:rPr>
              <a:t>and Visualize</a:t>
            </a:r>
            <a:endParaRPr b="1" sz="1200">
              <a:solidFill>
                <a:srgbClr val="4285F4"/>
              </a:solidFill>
              <a:latin typeface="Google Sans"/>
              <a:ea typeface="Google Sans"/>
              <a:cs typeface="Google Sans"/>
              <a:sym typeface="Google Sans"/>
            </a:endParaRPr>
          </a:p>
          <a:p>
            <a:pPr indent="0" lvl="0" marL="0" rtl="0" algn="l">
              <a:lnSpc>
                <a:spcPct val="115000"/>
              </a:lnSpc>
              <a:spcBef>
                <a:spcPts val="1000"/>
              </a:spcBef>
              <a:spcAft>
                <a:spcPts val="1000"/>
              </a:spcAft>
              <a:buNone/>
            </a:pPr>
            <a:r>
              <a:t/>
            </a:r>
            <a:endParaRPr b="1" sz="1200">
              <a:solidFill>
                <a:srgbClr val="4285F4"/>
              </a:solidFill>
              <a:latin typeface="Google Sans"/>
              <a:ea typeface="Google Sans"/>
              <a:cs typeface="Google Sans"/>
              <a:sym typeface="Google Sans"/>
            </a:endParaRPr>
          </a:p>
        </p:txBody>
      </p:sp>
      <p:grpSp>
        <p:nvGrpSpPr>
          <p:cNvPr id="2227" name="Google Shape;2227;p52"/>
          <p:cNvGrpSpPr/>
          <p:nvPr/>
        </p:nvGrpSpPr>
        <p:grpSpPr>
          <a:xfrm>
            <a:off x="6314565" y="1905066"/>
            <a:ext cx="369545" cy="512827"/>
            <a:chOff x="6314552" y="1667210"/>
            <a:chExt cx="287494" cy="399025"/>
          </a:xfrm>
        </p:grpSpPr>
        <p:sp>
          <p:nvSpPr>
            <p:cNvPr id="2228" name="Google Shape;2228;p52"/>
            <p:cNvSpPr/>
            <p:nvPr/>
          </p:nvSpPr>
          <p:spPr>
            <a:xfrm>
              <a:off x="6337304" y="166721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6337304" y="168995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6330722" y="184656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6372647" y="189629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6374572" y="184574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6314552" y="184258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6378127" y="184258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52"/>
          <p:cNvGrpSpPr/>
          <p:nvPr/>
        </p:nvGrpSpPr>
        <p:grpSpPr>
          <a:xfrm>
            <a:off x="572827" y="1866711"/>
            <a:ext cx="449469" cy="588982"/>
            <a:chOff x="572808" y="1613015"/>
            <a:chExt cx="378341" cy="495817"/>
          </a:xfrm>
        </p:grpSpPr>
        <p:sp>
          <p:nvSpPr>
            <p:cNvPr id="2236" name="Google Shape;2236;p52"/>
            <p:cNvSpPr/>
            <p:nvPr/>
          </p:nvSpPr>
          <p:spPr>
            <a:xfrm>
              <a:off x="763213" y="1633861"/>
              <a:ext cx="928" cy="87581"/>
            </a:xfrm>
            <a:custGeom>
              <a:rect b="b" l="l" r="r" t="t"/>
              <a:pathLst>
                <a:path extrusionOk="0" fill="none" h="38120" w="404">
                  <a:moveTo>
                    <a:pt x="403" y="1"/>
                  </a:moveTo>
                  <a:lnTo>
                    <a:pt x="0" y="38119"/>
                  </a:lnTo>
                </a:path>
              </a:pathLst>
            </a:custGeom>
            <a:noFill/>
            <a:ln cap="rnd"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572808" y="1700107"/>
              <a:ext cx="378341" cy="375106"/>
            </a:xfrm>
            <a:custGeom>
              <a:rect b="b" l="l" r="r" t="t"/>
              <a:pathLst>
                <a:path extrusionOk="0" h="163267" w="164675">
                  <a:moveTo>
                    <a:pt x="81913" y="1"/>
                  </a:moveTo>
                  <a:cubicBezTo>
                    <a:pt x="37008" y="1"/>
                    <a:pt x="504" y="36228"/>
                    <a:pt x="303" y="81280"/>
                  </a:cubicBezTo>
                  <a:cubicBezTo>
                    <a:pt x="0" y="126357"/>
                    <a:pt x="36404" y="163063"/>
                    <a:pt x="81480" y="163265"/>
                  </a:cubicBezTo>
                  <a:lnTo>
                    <a:pt x="82388" y="163265"/>
                  </a:lnTo>
                  <a:cubicBezTo>
                    <a:pt x="82574" y="163266"/>
                    <a:pt x="82760" y="163267"/>
                    <a:pt x="82946" y="163267"/>
                  </a:cubicBezTo>
                  <a:cubicBezTo>
                    <a:pt x="127767" y="163267"/>
                    <a:pt x="164272" y="126978"/>
                    <a:pt x="164473" y="82087"/>
                  </a:cubicBezTo>
                  <a:cubicBezTo>
                    <a:pt x="164675" y="37011"/>
                    <a:pt x="128372" y="203"/>
                    <a:pt x="83295" y="2"/>
                  </a:cubicBezTo>
                  <a:lnTo>
                    <a:pt x="82287" y="2"/>
                  </a:lnTo>
                  <a:cubicBezTo>
                    <a:pt x="82162" y="1"/>
                    <a:pt x="82038" y="1"/>
                    <a:pt x="81913"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710629" y="1613015"/>
              <a:ext cx="107273" cy="43094"/>
            </a:xfrm>
            <a:custGeom>
              <a:rect b="b" l="l" r="r" t="t"/>
              <a:pathLst>
                <a:path extrusionOk="0" h="18757" w="46691">
                  <a:moveTo>
                    <a:pt x="203" y="0"/>
                  </a:moveTo>
                  <a:lnTo>
                    <a:pt x="1" y="18252"/>
                  </a:lnTo>
                  <a:lnTo>
                    <a:pt x="46489" y="18757"/>
                  </a:lnTo>
                  <a:lnTo>
                    <a:pt x="46691" y="504"/>
                  </a:lnTo>
                  <a:lnTo>
                    <a:pt x="20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rot="8998137">
              <a:off x="770948" y="1865892"/>
              <a:ext cx="104302" cy="232381"/>
            </a:xfrm>
            <a:prstGeom prst="triangle">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rot="3612872">
              <a:off x="711737" y="1829985"/>
              <a:ext cx="105082" cy="105082"/>
            </a:xfrm>
            <a:prstGeom prst="pie">
              <a:avLst>
                <a:gd fmla="val 5398431" name="adj1"/>
                <a:gd fmla="val 1620000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53"/>
          <p:cNvSpPr txBox="1"/>
          <p:nvPr>
            <p:ph idx="1" type="body"/>
          </p:nvPr>
        </p:nvSpPr>
        <p:spPr>
          <a:xfrm>
            <a:off x="762025" y="1719299"/>
            <a:ext cx="3758400" cy="25707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b="1" lang="en" sz="1200">
                <a:latin typeface="Google Sans"/>
                <a:ea typeface="Google Sans"/>
                <a:cs typeface="Google Sans"/>
                <a:sym typeface="Google Sans"/>
              </a:rPr>
              <a:t>Objectives</a:t>
            </a:r>
            <a:endParaRPr b="1" sz="1200">
              <a:latin typeface="Google Sans"/>
              <a:ea typeface="Google Sans"/>
              <a:cs typeface="Google Sans"/>
              <a:sym typeface="Google Sans"/>
            </a:endParaRPr>
          </a:p>
          <a:p>
            <a:pPr indent="-273050" lvl="0" marL="457200" rtl="0" algn="l">
              <a:lnSpc>
                <a:spcPct val="120000"/>
              </a:lnSpc>
              <a:spcBef>
                <a:spcPts val="500"/>
              </a:spcBef>
              <a:spcAft>
                <a:spcPts val="0"/>
              </a:spcAft>
              <a:buSzPts val="700"/>
              <a:buChar char="●"/>
            </a:pPr>
            <a:r>
              <a:rPr lang="en"/>
              <a:t>Create a Compute Engine instance with the necessary access and security.</a:t>
            </a:r>
            <a:endParaRPr/>
          </a:p>
          <a:p>
            <a:pPr indent="-273050" lvl="0" marL="457200" rtl="0" algn="l">
              <a:lnSpc>
                <a:spcPct val="120000"/>
              </a:lnSpc>
              <a:spcBef>
                <a:spcPts val="500"/>
              </a:spcBef>
              <a:spcAft>
                <a:spcPts val="0"/>
              </a:spcAft>
              <a:buSzPts val="700"/>
              <a:buChar char="●"/>
            </a:pPr>
            <a:r>
              <a:rPr lang="en"/>
              <a:t>SSH into the instance.</a:t>
            </a:r>
            <a:endParaRPr/>
          </a:p>
          <a:p>
            <a:pPr indent="-273050" lvl="0" marL="457200" rtl="0" algn="l">
              <a:lnSpc>
                <a:spcPct val="120000"/>
              </a:lnSpc>
              <a:spcBef>
                <a:spcPts val="500"/>
              </a:spcBef>
              <a:spcAft>
                <a:spcPts val="0"/>
              </a:spcAft>
              <a:buSzPts val="700"/>
              <a:buChar char="●"/>
            </a:pPr>
            <a:r>
              <a:rPr lang="en"/>
              <a:t>Install the software package Git (for source code version control).</a:t>
            </a:r>
            <a:endParaRPr/>
          </a:p>
          <a:p>
            <a:pPr indent="-273050" lvl="0" marL="457200" rtl="0" algn="l">
              <a:lnSpc>
                <a:spcPct val="120000"/>
              </a:lnSpc>
              <a:spcBef>
                <a:spcPts val="500"/>
              </a:spcBef>
              <a:spcAft>
                <a:spcPts val="0"/>
              </a:spcAft>
              <a:buSzPts val="700"/>
              <a:buChar char="●"/>
            </a:pPr>
            <a:r>
              <a:rPr lang="en"/>
              <a:t>Ingest data into the Compute Engine instance.</a:t>
            </a:r>
            <a:endParaRPr/>
          </a:p>
          <a:p>
            <a:pPr indent="-273050" lvl="0" marL="457200" rtl="0" algn="l">
              <a:lnSpc>
                <a:spcPct val="120000"/>
              </a:lnSpc>
              <a:spcBef>
                <a:spcPts val="500"/>
              </a:spcBef>
              <a:spcAft>
                <a:spcPts val="0"/>
              </a:spcAft>
              <a:buSzPts val="700"/>
              <a:buChar char="●"/>
            </a:pPr>
            <a:r>
              <a:rPr lang="en"/>
              <a:t>Transform data on the Compute Engine instance.</a:t>
            </a:r>
            <a:endParaRPr/>
          </a:p>
          <a:p>
            <a:pPr indent="-273050" lvl="0" marL="457200" rtl="0" algn="l">
              <a:lnSpc>
                <a:spcPct val="120000"/>
              </a:lnSpc>
              <a:spcBef>
                <a:spcPts val="500"/>
              </a:spcBef>
              <a:spcAft>
                <a:spcPts val="0"/>
              </a:spcAft>
              <a:buSzPts val="700"/>
              <a:buChar char="●"/>
            </a:pPr>
            <a:r>
              <a:rPr lang="en"/>
              <a:t>Store the transformed data on Cloud Storage.</a:t>
            </a:r>
            <a:endParaRPr/>
          </a:p>
          <a:p>
            <a:pPr indent="-273050" lvl="0" marL="457200" rtl="0" algn="l">
              <a:lnSpc>
                <a:spcPct val="120000"/>
              </a:lnSpc>
              <a:spcBef>
                <a:spcPts val="500"/>
              </a:spcBef>
              <a:spcAft>
                <a:spcPts val="500"/>
              </a:spcAft>
              <a:buSzPts val="700"/>
              <a:buChar char="●"/>
            </a:pPr>
            <a:r>
              <a:rPr lang="en"/>
              <a:t>Publish Cloud Storage data to the web.</a:t>
            </a:r>
            <a:endParaRPr b="1"/>
          </a:p>
        </p:txBody>
      </p:sp>
      <p:sp>
        <p:nvSpPr>
          <p:cNvPr id="2246" name="Google Shape;2246;p53"/>
          <p:cNvSpPr txBox="1"/>
          <p:nvPr>
            <p:ph type="title"/>
          </p:nvPr>
        </p:nvSpPr>
        <p:spPr>
          <a:xfrm>
            <a:off x="761950" y="504775"/>
            <a:ext cx="5930400" cy="7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4: </a:t>
            </a:r>
            <a:r>
              <a:rPr lang="en"/>
              <a:t>Rent-a-VM to Process Earthquake Data</a:t>
            </a:r>
            <a:endParaRPr/>
          </a:p>
        </p:txBody>
      </p:sp>
      <p:sp>
        <p:nvSpPr>
          <p:cNvPr id="2247" name="Google Shape;2247;p53"/>
          <p:cNvSpPr/>
          <p:nvPr/>
        </p:nvSpPr>
        <p:spPr>
          <a:xfrm>
            <a:off x="5827275" y="3276400"/>
            <a:ext cx="3316800" cy="68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7619468" y="3532025"/>
            <a:ext cx="282601" cy="257379"/>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7782526" y="3760275"/>
            <a:ext cx="181702" cy="226734"/>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50" name="Google Shape;2250;p53"/>
          <p:cNvSpPr/>
          <p:nvPr/>
        </p:nvSpPr>
        <p:spPr>
          <a:xfrm>
            <a:off x="7823069" y="3812527"/>
            <a:ext cx="105725" cy="141157"/>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7560013" y="3760275"/>
            <a:ext cx="176889" cy="226734"/>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52" name="Google Shape;2252;p53"/>
          <p:cNvSpPr/>
          <p:nvPr/>
        </p:nvSpPr>
        <p:spPr>
          <a:xfrm>
            <a:off x="7851594" y="3789399"/>
            <a:ext cx="22243" cy="10822"/>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7882082" y="3788879"/>
            <a:ext cx="22074" cy="11043"/>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8201447" y="3715827"/>
            <a:ext cx="484698" cy="242356"/>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55" name="Google Shape;2255;p53"/>
          <p:cNvSpPr/>
          <p:nvPr/>
        </p:nvSpPr>
        <p:spPr>
          <a:xfrm>
            <a:off x="8193629" y="3715528"/>
            <a:ext cx="244463" cy="228243"/>
          </a:xfrm>
          <a:custGeom>
            <a:rect b="b" l="l" r="r" t="t"/>
            <a:pathLst>
              <a:path extrusionOk="0" h="17547" w="18794">
                <a:moveTo>
                  <a:pt x="1" y="0"/>
                </a:moveTo>
                <a:lnTo>
                  <a:pt x="1" y="17546"/>
                </a:lnTo>
                <a:lnTo>
                  <a:pt x="18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8548594" y="3796307"/>
            <a:ext cx="30932" cy="31244"/>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8615555" y="3799910"/>
            <a:ext cx="28538" cy="28538"/>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8417664" y="3793003"/>
            <a:ext cx="246856" cy="76289"/>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8508350" y="3795110"/>
            <a:ext cx="74481" cy="48362"/>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8577418" y="3795110"/>
            <a:ext cx="74481" cy="51666"/>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8451587" y="3793003"/>
            <a:ext cx="200016" cy="11121"/>
          </a:xfrm>
          <a:custGeom>
            <a:rect b="b" l="l" r="r" t="t"/>
            <a:pathLst>
              <a:path extrusionOk="0" h="855" w="15377">
                <a:moveTo>
                  <a:pt x="1" y="1"/>
                </a:moveTo>
                <a:lnTo>
                  <a:pt x="1" y="855"/>
                </a:lnTo>
                <a:lnTo>
                  <a:pt x="15377" y="855"/>
                </a:lnTo>
                <a:lnTo>
                  <a:pt x="15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5827270" y="3676877"/>
            <a:ext cx="100912" cy="201824"/>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5583425" y="3619811"/>
            <a:ext cx="265184" cy="364886"/>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 </a:t>
            </a:r>
            <a:endParaRPr/>
          </a:p>
        </p:txBody>
      </p:sp>
      <p:sp>
        <p:nvSpPr>
          <p:cNvPr id="2264" name="Google Shape;2264;p53"/>
          <p:cNvSpPr/>
          <p:nvPr/>
        </p:nvSpPr>
        <p:spPr>
          <a:xfrm>
            <a:off x="5649788" y="3843547"/>
            <a:ext cx="25547" cy="25547"/>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65" name="Google Shape;2265;p53"/>
          <p:cNvSpPr/>
          <p:nvPr/>
        </p:nvSpPr>
        <p:spPr>
          <a:xfrm>
            <a:off x="5606253" y="3843547"/>
            <a:ext cx="25534" cy="25547"/>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66" name="Google Shape;2266;p53"/>
          <p:cNvSpPr/>
          <p:nvPr/>
        </p:nvSpPr>
        <p:spPr>
          <a:xfrm>
            <a:off x="5559700" y="3719517"/>
            <a:ext cx="206325" cy="177500"/>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5740187" y="3715614"/>
            <a:ext cx="36941" cy="11121"/>
          </a:xfrm>
          <a:custGeom>
            <a:rect b="b" l="l" r="r" t="t"/>
            <a:pathLst>
              <a:path extrusionOk="0" h="855" w="2840">
                <a:moveTo>
                  <a:pt x="0" y="1"/>
                </a:moveTo>
                <a:lnTo>
                  <a:pt x="0" y="855"/>
                </a:lnTo>
                <a:lnTo>
                  <a:pt x="2840" y="855"/>
                </a:lnTo>
                <a:lnTo>
                  <a:pt x="28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6289141" y="3692399"/>
            <a:ext cx="377790" cy="216237"/>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69" name="Google Shape;2269;p53"/>
          <p:cNvSpPr/>
          <p:nvPr/>
        </p:nvSpPr>
        <p:spPr>
          <a:xfrm>
            <a:off x="6210760" y="3902906"/>
            <a:ext cx="532761" cy="57987"/>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70" name="Google Shape;2270;p53"/>
          <p:cNvSpPr/>
          <p:nvPr/>
        </p:nvSpPr>
        <p:spPr>
          <a:xfrm>
            <a:off x="6503850" y="3756658"/>
            <a:ext cx="21033" cy="21046"/>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71" name="Google Shape;2271;p53"/>
          <p:cNvSpPr/>
          <p:nvPr/>
        </p:nvSpPr>
        <p:spPr>
          <a:xfrm>
            <a:off x="6457610" y="3756658"/>
            <a:ext cx="21033" cy="21046"/>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72" name="Google Shape;2272;p53"/>
          <p:cNvSpPr/>
          <p:nvPr/>
        </p:nvSpPr>
        <p:spPr>
          <a:xfrm>
            <a:off x="6394239" y="3800508"/>
            <a:ext cx="155271" cy="11121"/>
          </a:xfrm>
          <a:custGeom>
            <a:rect b="b" l="l" r="r" t="t"/>
            <a:pathLst>
              <a:path extrusionOk="0" h="855" w="11937">
                <a:moveTo>
                  <a:pt x="1" y="1"/>
                </a:moveTo>
                <a:lnTo>
                  <a:pt x="1" y="855"/>
                </a:lnTo>
                <a:lnTo>
                  <a:pt x="11937" y="855"/>
                </a:lnTo>
                <a:lnTo>
                  <a:pt x="11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6394239" y="3809223"/>
            <a:ext cx="48960" cy="44160"/>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74" name="Google Shape;2274;p53"/>
          <p:cNvSpPr/>
          <p:nvPr/>
        </p:nvSpPr>
        <p:spPr>
          <a:xfrm>
            <a:off x="6438086" y="3808625"/>
            <a:ext cx="47464" cy="44447"/>
          </a:xfrm>
          <a:custGeom>
            <a:rect b="b" l="l" r="r" t="t"/>
            <a:pathLst>
              <a:path extrusionOk="0" h="3417" w="3649">
                <a:moveTo>
                  <a:pt x="0" y="0"/>
                </a:moveTo>
                <a:lnTo>
                  <a:pt x="0" y="3417"/>
                </a:lnTo>
                <a:lnTo>
                  <a:pt x="3648" y="3417"/>
                </a:lnTo>
                <a:lnTo>
                  <a:pt x="3648"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275" name="Google Shape;2275;p53"/>
          <p:cNvSpPr/>
          <p:nvPr/>
        </p:nvSpPr>
        <p:spPr>
          <a:xfrm>
            <a:off x="7124264" y="3842550"/>
            <a:ext cx="13" cy="13"/>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6" name="Google Shape;2276;p53"/>
          <p:cNvGrpSpPr/>
          <p:nvPr/>
        </p:nvGrpSpPr>
        <p:grpSpPr>
          <a:xfrm>
            <a:off x="6957202" y="3542732"/>
            <a:ext cx="338336" cy="457818"/>
            <a:chOff x="3039443" y="3619791"/>
            <a:chExt cx="198951" cy="269337"/>
          </a:xfrm>
        </p:grpSpPr>
        <p:sp>
          <p:nvSpPr>
            <p:cNvPr id="2277" name="Google Shape;2277;p53"/>
            <p:cNvSpPr/>
            <p:nvPr/>
          </p:nvSpPr>
          <p:spPr>
            <a:xfrm>
              <a:off x="3039443" y="3795942"/>
              <a:ext cx="198951" cy="9318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3145096" y="3795942"/>
              <a:ext cx="8" cy="8"/>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3042131" y="3619791"/>
              <a:ext cx="193745" cy="176161"/>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3138103" y="3630373"/>
              <a:ext cx="11127" cy="3411"/>
            </a:xfrm>
            <a:custGeom>
              <a:rect b="b" l="l" r="r" t="t"/>
              <a:pathLst>
                <a:path extrusionOk="0" h="439" w="1432">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3153168" y="3635393"/>
              <a:ext cx="11134" cy="3598"/>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3123037" y="3635393"/>
              <a:ext cx="11127" cy="3598"/>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3138103" y="3640956"/>
              <a:ext cx="11127" cy="3598"/>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3140791" y="3712330"/>
              <a:ext cx="53108" cy="20295"/>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3169850" y="3694187"/>
              <a:ext cx="21360" cy="10637"/>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3143301" y="3694187"/>
              <a:ext cx="21181" cy="10637"/>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0" name="Shape 2290"/>
        <p:cNvGrpSpPr/>
        <p:nvPr/>
      </p:nvGrpSpPr>
      <p:grpSpPr>
        <a:xfrm>
          <a:off x="0" y="0"/>
          <a:ext cx="0" cy="0"/>
          <a:chOff x="0" y="0"/>
          <a:chExt cx="0" cy="0"/>
        </a:xfrm>
      </p:grpSpPr>
      <p:sp>
        <p:nvSpPr>
          <p:cNvPr id="2291" name="Google Shape;2291;p54"/>
          <p:cNvSpPr/>
          <p:nvPr/>
        </p:nvSpPr>
        <p:spPr>
          <a:xfrm>
            <a:off x="3003575" y="1373400"/>
            <a:ext cx="6143700" cy="228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txBox="1"/>
          <p:nvPr/>
        </p:nvSpPr>
        <p:spPr>
          <a:xfrm>
            <a:off x="3610250" y="1929375"/>
            <a:ext cx="5263500" cy="7134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lang="en" sz="3600">
                <a:solidFill>
                  <a:srgbClr val="3C4043"/>
                </a:solidFill>
                <a:latin typeface="Google Sans Medium"/>
                <a:ea typeface="Google Sans Medium"/>
                <a:cs typeface="Google Sans Medium"/>
                <a:sym typeface="Google Sans Medium"/>
              </a:rPr>
              <a:t>Introduction to Docker</a:t>
            </a:r>
            <a:endParaRPr sz="3600">
              <a:solidFill>
                <a:srgbClr val="3C4043"/>
              </a:solidFill>
              <a:latin typeface="Google Sans Medium"/>
              <a:ea typeface="Google Sans Medium"/>
              <a:cs typeface="Google Sans Medium"/>
              <a:sym typeface="Google Sans Medium"/>
            </a:endParaRPr>
          </a:p>
        </p:txBody>
      </p:sp>
      <p:sp>
        <p:nvSpPr>
          <p:cNvPr id="2327" name="Google Shape;2327;p54"/>
          <p:cNvSpPr/>
          <p:nvPr/>
        </p:nvSpPr>
        <p:spPr>
          <a:xfrm>
            <a:off x="6084297" y="3632500"/>
            <a:ext cx="15" cy="15"/>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0" name="Shape 2340"/>
        <p:cNvGrpSpPr/>
        <p:nvPr/>
      </p:nvGrpSpPr>
      <p:grpSpPr>
        <a:xfrm>
          <a:off x="0" y="0"/>
          <a:ext cx="0" cy="0"/>
          <a:chOff x="0" y="0"/>
          <a:chExt cx="0" cy="0"/>
        </a:xfrm>
      </p:grpSpPr>
      <p:pic>
        <p:nvPicPr>
          <p:cNvPr id="2341" name="Google Shape;2341;p55"/>
          <p:cNvPicPr preferRelativeResize="0"/>
          <p:nvPr/>
        </p:nvPicPr>
        <p:blipFill rotWithShape="1">
          <a:blip r:embed="rId3">
            <a:alphaModFix/>
          </a:blip>
          <a:srcRect b="5196" l="5205" r="5196" t="5205"/>
          <a:stretch/>
        </p:blipFill>
        <p:spPr>
          <a:xfrm>
            <a:off x="4071390" y="1972948"/>
            <a:ext cx="1905101" cy="1464540"/>
          </a:xfrm>
          <a:prstGeom prst="rect">
            <a:avLst/>
          </a:prstGeom>
          <a:noFill/>
          <a:ln>
            <a:noFill/>
          </a:ln>
        </p:spPr>
      </p:pic>
      <p:pic>
        <p:nvPicPr>
          <p:cNvPr id="2342" name="Google Shape;2342;p55"/>
          <p:cNvPicPr preferRelativeResize="0"/>
          <p:nvPr/>
        </p:nvPicPr>
        <p:blipFill rotWithShape="1">
          <a:blip r:embed="rId4">
            <a:alphaModFix/>
          </a:blip>
          <a:srcRect b="13934" l="0" r="0" t="13941"/>
          <a:stretch/>
        </p:blipFill>
        <p:spPr>
          <a:xfrm>
            <a:off x="3524443" y="1575509"/>
            <a:ext cx="2994025" cy="2159425"/>
          </a:xfrm>
          <a:prstGeom prst="rect">
            <a:avLst/>
          </a:prstGeom>
          <a:noFill/>
          <a:ln>
            <a:noFill/>
          </a:ln>
        </p:spPr>
      </p:pic>
      <p:sp>
        <p:nvSpPr>
          <p:cNvPr id="2343" name="Google Shape;2343;p5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App Environment Inconsistency</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p:txBody>
      </p:sp>
      <p:sp>
        <p:nvSpPr>
          <p:cNvPr id="2344" name="Google Shape;2344;p55"/>
          <p:cNvSpPr txBox="1"/>
          <p:nvPr>
            <p:ph idx="1" type="body"/>
          </p:nvPr>
        </p:nvSpPr>
        <p:spPr>
          <a:xfrm>
            <a:off x="762025" y="1361825"/>
            <a:ext cx="7620000" cy="511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The app works on my development machine but breaks in production!</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p:txBody>
      </p:sp>
      <p:pic>
        <p:nvPicPr>
          <p:cNvPr id="2345" name="Google Shape;2345;p55"/>
          <p:cNvPicPr preferRelativeResize="0"/>
          <p:nvPr/>
        </p:nvPicPr>
        <p:blipFill rotWithShape="1">
          <a:blip r:embed="rId5">
            <a:alphaModFix/>
          </a:blip>
          <a:srcRect b="5196" l="5205" r="5196" t="5205"/>
          <a:stretch/>
        </p:blipFill>
        <p:spPr>
          <a:xfrm>
            <a:off x="907476" y="1934250"/>
            <a:ext cx="1905114" cy="1464550"/>
          </a:xfrm>
          <a:prstGeom prst="rect">
            <a:avLst/>
          </a:prstGeom>
          <a:noFill/>
          <a:ln>
            <a:noFill/>
          </a:ln>
        </p:spPr>
      </p:pic>
      <p:sp>
        <p:nvSpPr>
          <p:cNvPr id="2346" name="Google Shape;2346;p55"/>
          <p:cNvSpPr txBox="1"/>
          <p:nvPr/>
        </p:nvSpPr>
        <p:spPr>
          <a:xfrm>
            <a:off x="665250" y="3479945"/>
            <a:ext cx="2353200" cy="697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200">
                <a:solidFill>
                  <a:srgbClr val="434343"/>
                </a:solidFill>
                <a:latin typeface="Google Sans"/>
                <a:ea typeface="Google Sans"/>
                <a:cs typeface="Google Sans"/>
                <a:sym typeface="Google Sans"/>
              </a:rPr>
              <a:t>Development Environment</a:t>
            </a:r>
            <a:endParaRPr b="1" sz="1200">
              <a:solidFill>
                <a:srgbClr val="434343"/>
              </a:solidFill>
              <a:latin typeface="Google Sans"/>
              <a:ea typeface="Google Sans"/>
              <a:cs typeface="Google Sans"/>
              <a:sym typeface="Google Sans"/>
            </a:endParaRPr>
          </a:p>
          <a:p>
            <a:pPr indent="-273050" lvl="0" marL="457200" rtl="0" algn="l">
              <a:lnSpc>
                <a:spcPct val="120000"/>
              </a:lnSpc>
              <a:spcBef>
                <a:spcPts val="0"/>
              </a:spcBef>
              <a:spcAft>
                <a:spcPts val="0"/>
              </a:spcAft>
              <a:buClr>
                <a:srgbClr val="434343"/>
              </a:buClr>
              <a:buSzPts val="700"/>
              <a:buFont typeface="Roboto"/>
              <a:buChar char="●"/>
            </a:pPr>
            <a:r>
              <a:rPr lang="en" sz="1100">
                <a:solidFill>
                  <a:srgbClr val="434343"/>
                </a:solidFill>
                <a:latin typeface="Roboto"/>
                <a:ea typeface="Roboto"/>
                <a:cs typeface="Roboto"/>
                <a:sym typeface="Roboto"/>
              </a:rPr>
              <a:t>Nginx 1.15</a:t>
            </a:r>
            <a:endParaRPr sz="1100">
              <a:solidFill>
                <a:srgbClr val="434343"/>
              </a:solidFill>
              <a:latin typeface="Roboto"/>
              <a:ea typeface="Roboto"/>
              <a:cs typeface="Roboto"/>
              <a:sym typeface="Roboto"/>
            </a:endParaRPr>
          </a:p>
          <a:p>
            <a:pPr indent="-273050" lvl="0" marL="457200" rtl="0" algn="l">
              <a:lnSpc>
                <a:spcPct val="120000"/>
              </a:lnSpc>
              <a:spcBef>
                <a:spcPts val="0"/>
              </a:spcBef>
              <a:spcAft>
                <a:spcPts val="0"/>
              </a:spcAft>
              <a:buClr>
                <a:srgbClr val="434343"/>
              </a:buClr>
              <a:buSzPts val="700"/>
              <a:buFont typeface="Roboto"/>
              <a:buChar char="●"/>
            </a:pPr>
            <a:r>
              <a:rPr lang="en" sz="1100">
                <a:solidFill>
                  <a:srgbClr val="434343"/>
                </a:solidFill>
                <a:latin typeface="Roboto"/>
                <a:ea typeface="Roboto"/>
                <a:cs typeface="Roboto"/>
                <a:sym typeface="Roboto"/>
              </a:rPr>
              <a:t>SQLite</a:t>
            </a:r>
            <a:endParaRPr sz="1100">
              <a:solidFill>
                <a:srgbClr val="434343"/>
              </a:solidFill>
              <a:latin typeface="Roboto"/>
              <a:ea typeface="Roboto"/>
              <a:cs typeface="Roboto"/>
              <a:sym typeface="Roboto"/>
            </a:endParaRPr>
          </a:p>
        </p:txBody>
      </p:sp>
      <p:sp>
        <p:nvSpPr>
          <p:cNvPr id="2347" name="Google Shape;2347;p55"/>
          <p:cNvSpPr txBox="1"/>
          <p:nvPr/>
        </p:nvSpPr>
        <p:spPr>
          <a:xfrm>
            <a:off x="3844876" y="3479945"/>
            <a:ext cx="2817000" cy="684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200">
                <a:solidFill>
                  <a:srgbClr val="434343"/>
                </a:solidFill>
                <a:latin typeface="Google Sans"/>
                <a:ea typeface="Google Sans"/>
                <a:cs typeface="Google Sans"/>
                <a:sym typeface="Google Sans"/>
              </a:rPr>
              <a:t>Test and Production Environments</a:t>
            </a:r>
            <a:endParaRPr b="1" sz="1200">
              <a:solidFill>
                <a:srgbClr val="434343"/>
              </a:solidFill>
              <a:latin typeface="Google Sans"/>
              <a:ea typeface="Google Sans"/>
              <a:cs typeface="Google Sans"/>
              <a:sym typeface="Google Sans"/>
            </a:endParaRPr>
          </a:p>
          <a:p>
            <a:pPr indent="-273050" lvl="0" marL="457200" rtl="0" algn="l">
              <a:lnSpc>
                <a:spcPct val="120000"/>
              </a:lnSpc>
              <a:spcBef>
                <a:spcPts val="0"/>
              </a:spcBef>
              <a:spcAft>
                <a:spcPts val="0"/>
              </a:spcAft>
              <a:buClr>
                <a:srgbClr val="434343"/>
              </a:buClr>
              <a:buSzPts val="700"/>
              <a:buFont typeface="Roboto"/>
              <a:buChar char="●"/>
            </a:pPr>
            <a:r>
              <a:rPr lang="en" sz="1100">
                <a:solidFill>
                  <a:srgbClr val="434343"/>
                </a:solidFill>
                <a:latin typeface="Roboto"/>
                <a:ea typeface="Roboto"/>
                <a:cs typeface="Roboto"/>
                <a:sym typeface="Roboto"/>
              </a:rPr>
              <a:t>Nginx 0.4</a:t>
            </a:r>
            <a:endParaRPr sz="1100">
              <a:solidFill>
                <a:srgbClr val="434343"/>
              </a:solidFill>
              <a:latin typeface="Roboto"/>
              <a:ea typeface="Roboto"/>
              <a:cs typeface="Roboto"/>
              <a:sym typeface="Roboto"/>
            </a:endParaRPr>
          </a:p>
          <a:p>
            <a:pPr indent="-273050" lvl="0" marL="457200" rtl="0" algn="l">
              <a:lnSpc>
                <a:spcPct val="120000"/>
              </a:lnSpc>
              <a:spcBef>
                <a:spcPts val="0"/>
              </a:spcBef>
              <a:spcAft>
                <a:spcPts val="0"/>
              </a:spcAft>
              <a:buClr>
                <a:srgbClr val="434343"/>
              </a:buClr>
              <a:buSzPts val="700"/>
              <a:buFont typeface="Roboto"/>
              <a:buChar char="●"/>
            </a:pPr>
            <a:r>
              <a:rPr lang="en" sz="1100">
                <a:solidFill>
                  <a:srgbClr val="434343"/>
                </a:solidFill>
                <a:latin typeface="Roboto"/>
                <a:ea typeface="Roboto"/>
                <a:cs typeface="Roboto"/>
                <a:sym typeface="Roboto"/>
              </a:rPr>
              <a:t>MySQL</a:t>
            </a:r>
            <a:endParaRPr sz="1100">
              <a:solidFill>
                <a:srgbClr val="434343"/>
              </a:solidFill>
              <a:latin typeface="Roboto"/>
              <a:ea typeface="Roboto"/>
              <a:cs typeface="Roboto"/>
              <a:sym typeface="Roboto"/>
            </a:endParaRPr>
          </a:p>
        </p:txBody>
      </p:sp>
      <p:pic>
        <p:nvPicPr>
          <p:cNvPr id="2348" name="Google Shape;2348;p55"/>
          <p:cNvPicPr preferRelativeResize="0"/>
          <p:nvPr/>
        </p:nvPicPr>
        <p:blipFill rotWithShape="1">
          <a:blip r:embed="rId4">
            <a:alphaModFix/>
          </a:blip>
          <a:srcRect b="13934" l="0" r="0" t="13941"/>
          <a:stretch/>
        </p:blipFill>
        <p:spPr>
          <a:xfrm>
            <a:off x="360495" y="1575509"/>
            <a:ext cx="2994025" cy="2159425"/>
          </a:xfrm>
          <a:prstGeom prst="rect">
            <a:avLst/>
          </a:prstGeom>
          <a:noFill/>
          <a:ln>
            <a:noFill/>
          </a:ln>
        </p:spPr>
      </p:pic>
      <p:grpSp>
        <p:nvGrpSpPr>
          <p:cNvPr id="2349" name="Google Shape;2349;p55"/>
          <p:cNvGrpSpPr/>
          <p:nvPr/>
        </p:nvGrpSpPr>
        <p:grpSpPr>
          <a:xfrm>
            <a:off x="8138986" y="855571"/>
            <a:ext cx="486169" cy="3125982"/>
            <a:chOff x="8138986" y="855571"/>
            <a:chExt cx="486169" cy="3125982"/>
          </a:xfrm>
        </p:grpSpPr>
        <p:sp>
          <p:nvSpPr>
            <p:cNvPr id="2350" name="Google Shape;2350;p55"/>
            <p:cNvSpPr/>
            <p:nvPr/>
          </p:nvSpPr>
          <p:spPr>
            <a:xfrm>
              <a:off x="8275179" y="3590769"/>
              <a:ext cx="211031" cy="210479"/>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8400416" y="3774912"/>
              <a:ext cx="166085" cy="206642"/>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8437402" y="3822317"/>
              <a:ext cx="96485" cy="128815"/>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8197628" y="3774912"/>
              <a:ext cx="161427" cy="206642"/>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8463569" y="3801290"/>
              <a:ext cx="20161" cy="10080"/>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8491390" y="3801020"/>
              <a:ext cx="20020" cy="10080"/>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8466719" y="924896"/>
              <a:ext cx="74834" cy="149645"/>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8244206" y="855571"/>
              <a:ext cx="241729" cy="332981"/>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2DD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58" name="Google Shape;2358;p55"/>
            <p:cNvSpPr/>
            <p:nvPr/>
          </p:nvSpPr>
          <p:spPr>
            <a:xfrm>
              <a:off x="8304765" y="1059720"/>
              <a:ext cx="23306" cy="23306"/>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8265034" y="1059720"/>
              <a:ext cx="23306" cy="23306"/>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8222568" y="946275"/>
              <a:ext cx="193217" cy="157038"/>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8387256" y="947918"/>
              <a:ext cx="33715" cy="12"/>
            </a:xfrm>
            <a:custGeom>
              <a:rect b="b" l="l" r="r" t="t"/>
              <a:pathLst>
                <a:path extrusionOk="0" fill="none" h="1" w="2873">
                  <a:moveTo>
                    <a:pt x="2873" y="1"/>
                  </a:moveTo>
                  <a:lnTo>
                    <a:pt x="0" y="1"/>
                  </a:ln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62" name="Google Shape;2362;p55"/>
            <p:cNvSpPr/>
            <p:nvPr/>
          </p:nvSpPr>
          <p:spPr>
            <a:xfrm>
              <a:off x="8210505" y="1547666"/>
              <a:ext cx="344763" cy="197054"/>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8138986" y="1739752"/>
              <a:ext cx="486169" cy="52913"/>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8406440" y="1606313"/>
              <a:ext cx="19187" cy="19198"/>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8364233" y="1606313"/>
              <a:ext cx="19198" cy="19198"/>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8306419" y="1651254"/>
              <a:ext cx="141688" cy="12"/>
            </a:xfrm>
            <a:custGeom>
              <a:rect b="b" l="l" r="r" t="t"/>
              <a:pathLst>
                <a:path extrusionOk="0" fill="none" h="1" w="12074">
                  <a:moveTo>
                    <a:pt x="12074" y="0"/>
                  </a:moveTo>
                  <a:lnTo>
                    <a:pt x="0" y="0"/>
                  </a:ln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8306419" y="1654270"/>
              <a:ext cx="44405" cy="40028"/>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8346420" y="1653448"/>
              <a:ext cx="43314" cy="40838"/>
            </a:xfrm>
            <a:custGeom>
              <a:rect b="b" l="l" r="r" t="t"/>
              <a:pathLst>
                <a:path extrusionOk="0" h="3480" w="3691">
                  <a:moveTo>
                    <a:pt x="1" y="0"/>
                  </a:moveTo>
                  <a:lnTo>
                    <a:pt x="1" y="3480"/>
                  </a:lnTo>
                  <a:lnTo>
                    <a:pt x="3691" y="3480"/>
                  </a:lnTo>
                  <a:lnTo>
                    <a:pt x="369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8261060" y="285566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8261060" y="287840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8254477" y="303501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8296403" y="308474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8298327" y="303419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8238308" y="303103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8301883" y="303103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8230091" y="242089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8391493" y="242089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8234198" y="215179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8380803" y="216796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8403825" y="217564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8357781" y="217564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8380803" y="218413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8384910" y="229315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8434510" y="2266887"/>
              <a:ext cx="22214" cy="14821"/>
            </a:xfrm>
            <a:custGeom>
              <a:rect b="b" l="l" r="r" t="t"/>
              <a:pathLst>
                <a:path extrusionOk="0" fill="none" h="1263" w="1893">
                  <a:moveTo>
                    <a:pt x="1892" y="1262"/>
                  </a:moveTo>
                  <a:cubicBezTo>
                    <a:pt x="1892" y="1"/>
                    <a:pt x="1" y="1"/>
                    <a:pt x="1" y="1262"/>
                  </a:cubicBez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8393687" y="226688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chemeClr val="accent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Google Shape;2390;p56"/>
          <p:cNvSpPr txBox="1"/>
          <p:nvPr>
            <p:ph type="title"/>
          </p:nvPr>
        </p:nvSpPr>
        <p:spPr>
          <a:xfrm>
            <a:off x="761950" y="809375"/>
            <a:ext cx="79275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Container, Container Registry, and Kubernetes</a:t>
            </a:r>
            <a:endParaRPr/>
          </a:p>
        </p:txBody>
      </p:sp>
      <p:sp>
        <p:nvSpPr>
          <p:cNvPr id="2391" name="Google Shape;2391;p56"/>
          <p:cNvSpPr txBox="1"/>
          <p:nvPr/>
        </p:nvSpPr>
        <p:spPr>
          <a:xfrm>
            <a:off x="660100" y="2336718"/>
            <a:ext cx="2087100" cy="1097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200">
                <a:solidFill>
                  <a:srgbClr val="434343"/>
                </a:solidFill>
                <a:latin typeface="Google Sans"/>
                <a:ea typeface="Google Sans"/>
                <a:cs typeface="Google Sans"/>
                <a:sym typeface="Google Sans"/>
              </a:rPr>
              <a:t>Docker Container image</a:t>
            </a:r>
            <a:endParaRPr b="1" sz="1200">
              <a:solidFill>
                <a:srgbClr val="434343"/>
              </a:solidFill>
              <a:latin typeface="Google Sans"/>
              <a:ea typeface="Google Sans"/>
              <a:cs typeface="Google Sans"/>
              <a:sym typeface="Google Sans"/>
            </a:endParaRPr>
          </a:p>
          <a:p>
            <a:pPr indent="-273050" lvl="0" marL="457200" rtl="0" algn="l">
              <a:lnSpc>
                <a:spcPct val="120000"/>
              </a:lnSpc>
              <a:spcBef>
                <a:spcPts val="500"/>
              </a:spcBef>
              <a:spcAft>
                <a:spcPts val="0"/>
              </a:spcAft>
              <a:buClr>
                <a:srgbClr val="434343"/>
              </a:buClr>
              <a:buSzPts val="700"/>
              <a:buFont typeface="Roboto"/>
              <a:buChar char="●"/>
            </a:pPr>
            <a:r>
              <a:rPr lang="en" sz="1100">
                <a:solidFill>
                  <a:srgbClr val="434343"/>
                </a:solidFill>
                <a:latin typeface="Roboto"/>
                <a:ea typeface="Roboto"/>
                <a:cs typeface="Roboto"/>
                <a:sym typeface="Roboto"/>
              </a:rPr>
              <a:t>Application binary</a:t>
            </a:r>
            <a:endParaRPr sz="1100">
              <a:solidFill>
                <a:srgbClr val="434343"/>
              </a:solidFill>
              <a:latin typeface="Roboto"/>
              <a:ea typeface="Roboto"/>
              <a:cs typeface="Roboto"/>
              <a:sym typeface="Roboto"/>
            </a:endParaRPr>
          </a:p>
          <a:p>
            <a:pPr indent="-273050" lvl="0" marL="457200" rtl="0" algn="l">
              <a:lnSpc>
                <a:spcPct val="120000"/>
              </a:lnSpc>
              <a:spcBef>
                <a:spcPts val="500"/>
              </a:spcBef>
              <a:spcAft>
                <a:spcPts val="0"/>
              </a:spcAft>
              <a:buClr>
                <a:srgbClr val="434343"/>
              </a:buClr>
              <a:buSzPts val="700"/>
              <a:buFont typeface="Roboto"/>
              <a:buChar char="●"/>
            </a:pPr>
            <a:r>
              <a:rPr lang="en" sz="1100">
                <a:solidFill>
                  <a:srgbClr val="434343"/>
                </a:solidFill>
                <a:latin typeface="Roboto"/>
                <a:ea typeface="Roboto"/>
                <a:cs typeface="Roboto"/>
                <a:sym typeface="Roboto"/>
              </a:rPr>
              <a:t>Operating system</a:t>
            </a:r>
            <a:endParaRPr sz="1100">
              <a:solidFill>
                <a:srgbClr val="434343"/>
              </a:solidFill>
              <a:latin typeface="Roboto"/>
              <a:ea typeface="Roboto"/>
              <a:cs typeface="Roboto"/>
              <a:sym typeface="Roboto"/>
            </a:endParaRPr>
          </a:p>
          <a:p>
            <a:pPr indent="-273050" lvl="0" marL="457200" rtl="0" algn="l">
              <a:lnSpc>
                <a:spcPct val="120000"/>
              </a:lnSpc>
              <a:spcBef>
                <a:spcPts val="500"/>
              </a:spcBef>
              <a:spcAft>
                <a:spcPts val="500"/>
              </a:spcAft>
              <a:buClr>
                <a:srgbClr val="434343"/>
              </a:buClr>
              <a:buSzPts val="700"/>
              <a:buFont typeface="Roboto"/>
              <a:buChar char="●"/>
            </a:pPr>
            <a:r>
              <a:rPr lang="en" sz="1100">
                <a:solidFill>
                  <a:srgbClr val="434343"/>
                </a:solidFill>
                <a:latin typeface="Roboto"/>
                <a:ea typeface="Roboto"/>
                <a:cs typeface="Roboto"/>
                <a:sym typeface="Roboto"/>
              </a:rPr>
              <a:t>Tools and libraries</a:t>
            </a:r>
            <a:endParaRPr sz="1100">
              <a:solidFill>
                <a:srgbClr val="434343"/>
              </a:solidFill>
              <a:latin typeface="Roboto"/>
              <a:ea typeface="Roboto"/>
              <a:cs typeface="Roboto"/>
              <a:sym typeface="Roboto"/>
            </a:endParaRPr>
          </a:p>
        </p:txBody>
      </p:sp>
      <p:pic>
        <p:nvPicPr>
          <p:cNvPr id="2392" name="Google Shape;2392;p56"/>
          <p:cNvPicPr preferRelativeResize="0"/>
          <p:nvPr/>
        </p:nvPicPr>
        <p:blipFill>
          <a:blip r:embed="rId3">
            <a:alphaModFix/>
          </a:blip>
          <a:stretch>
            <a:fillRect/>
          </a:stretch>
        </p:blipFill>
        <p:spPr>
          <a:xfrm>
            <a:off x="805875" y="1606450"/>
            <a:ext cx="1204659" cy="680250"/>
          </a:xfrm>
          <a:prstGeom prst="rect">
            <a:avLst/>
          </a:prstGeom>
          <a:noFill/>
          <a:ln>
            <a:noFill/>
          </a:ln>
        </p:spPr>
      </p:pic>
      <p:pic>
        <p:nvPicPr>
          <p:cNvPr descr="Container-Engine.png" id="2393" name="Google Shape;2393;p56"/>
          <p:cNvPicPr preferRelativeResize="0"/>
          <p:nvPr/>
        </p:nvPicPr>
        <p:blipFill rotWithShape="1">
          <a:blip r:embed="rId4">
            <a:alphaModFix/>
          </a:blip>
          <a:srcRect b="5092" l="0" r="0" t="5092"/>
          <a:stretch/>
        </p:blipFill>
        <p:spPr>
          <a:xfrm>
            <a:off x="5874848" y="1745628"/>
            <a:ext cx="602100" cy="540900"/>
          </a:xfrm>
          <a:prstGeom prst="rect">
            <a:avLst/>
          </a:prstGeom>
          <a:noFill/>
          <a:ln>
            <a:noFill/>
          </a:ln>
        </p:spPr>
      </p:pic>
      <p:sp>
        <p:nvSpPr>
          <p:cNvPr id="2394" name="Google Shape;2394;p56"/>
          <p:cNvSpPr txBox="1"/>
          <p:nvPr/>
        </p:nvSpPr>
        <p:spPr>
          <a:xfrm>
            <a:off x="5741102" y="2336718"/>
            <a:ext cx="2917500" cy="1688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200">
                <a:solidFill>
                  <a:srgbClr val="434343"/>
                </a:solidFill>
                <a:latin typeface="Google Sans"/>
                <a:ea typeface="Google Sans"/>
                <a:cs typeface="Google Sans"/>
                <a:sym typeface="Google Sans"/>
              </a:rPr>
              <a:t>Kubernetes Engine</a:t>
            </a:r>
            <a:endParaRPr b="1" sz="1100">
              <a:solidFill>
                <a:srgbClr val="434343"/>
              </a:solidFill>
              <a:latin typeface="Roboto"/>
              <a:ea typeface="Roboto"/>
              <a:cs typeface="Roboto"/>
              <a:sym typeface="Roboto"/>
            </a:endParaRPr>
          </a:p>
          <a:p>
            <a:pPr indent="-273050" lvl="0" marL="457200" rtl="0" algn="l">
              <a:lnSpc>
                <a:spcPct val="120000"/>
              </a:lnSpc>
              <a:spcBef>
                <a:spcPts val="500"/>
              </a:spcBef>
              <a:spcAft>
                <a:spcPts val="0"/>
              </a:spcAft>
              <a:buClr>
                <a:srgbClr val="434343"/>
              </a:buClr>
              <a:buSzPts val="700"/>
              <a:buFont typeface="Roboto"/>
              <a:buChar char="●"/>
            </a:pPr>
            <a:r>
              <a:rPr lang="en" sz="1100">
                <a:solidFill>
                  <a:srgbClr val="434343"/>
                </a:solidFill>
                <a:latin typeface="Roboto"/>
                <a:ea typeface="Roboto"/>
                <a:cs typeface="Roboto"/>
                <a:sym typeface="Roboto"/>
              </a:rPr>
              <a:t>Kubernetes orchestrates compute, network, and storage on behalf of your application</a:t>
            </a:r>
            <a:endParaRPr sz="1100">
              <a:solidFill>
                <a:srgbClr val="434343"/>
              </a:solidFill>
              <a:latin typeface="Roboto"/>
              <a:ea typeface="Roboto"/>
              <a:cs typeface="Roboto"/>
              <a:sym typeface="Roboto"/>
            </a:endParaRPr>
          </a:p>
          <a:p>
            <a:pPr indent="-273050" lvl="0" marL="457200" rtl="0" algn="l">
              <a:lnSpc>
                <a:spcPct val="120000"/>
              </a:lnSpc>
              <a:spcBef>
                <a:spcPts val="500"/>
              </a:spcBef>
              <a:spcAft>
                <a:spcPts val="500"/>
              </a:spcAft>
              <a:buClr>
                <a:srgbClr val="434343"/>
              </a:buClr>
              <a:buSzPts val="700"/>
              <a:buFont typeface="Roboto"/>
              <a:buChar char="●"/>
            </a:pPr>
            <a:r>
              <a:rPr lang="en" sz="1100">
                <a:solidFill>
                  <a:srgbClr val="434343"/>
                </a:solidFill>
                <a:latin typeface="Roboto"/>
                <a:ea typeface="Roboto"/>
                <a:cs typeface="Roboto"/>
                <a:sym typeface="Roboto"/>
              </a:rPr>
              <a:t>Kubernetes Engine is a managed service for Kubernetes. It enables rapid application development.</a:t>
            </a:r>
            <a:endParaRPr sz="1100">
              <a:solidFill>
                <a:srgbClr val="434343"/>
              </a:solidFill>
              <a:latin typeface="Roboto"/>
              <a:ea typeface="Roboto"/>
              <a:cs typeface="Roboto"/>
              <a:sym typeface="Roboto"/>
            </a:endParaRPr>
          </a:p>
        </p:txBody>
      </p:sp>
      <p:pic>
        <p:nvPicPr>
          <p:cNvPr descr="Container Registry.png" id="2395" name="Google Shape;2395;p56"/>
          <p:cNvPicPr preferRelativeResize="0"/>
          <p:nvPr/>
        </p:nvPicPr>
        <p:blipFill rotWithShape="1">
          <a:blip r:embed="rId5">
            <a:alphaModFix/>
          </a:blip>
          <a:srcRect b="5092" l="0" r="0" t="5092"/>
          <a:stretch/>
        </p:blipFill>
        <p:spPr>
          <a:xfrm>
            <a:off x="3302060" y="1728105"/>
            <a:ext cx="621300" cy="558600"/>
          </a:xfrm>
          <a:prstGeom prst="rect">
            <a:avLst/>
          </a:prstGeom>
          <a:noFill/>
          <a:ln>
            <a:noFill/>
          </a:ln>
        </p:spPr>
      </p:pic>
      <p:sp>
        <p:nvSpPr>
          <p:cNvPr id="2396" name="Google Shape;2396;p56"/>
          <p:cNvSpPr txBox="1"/>
          <p:nvPr/>
        </p:nvSpPr>
        <p:spPr>
          <a:xfrm>
            <a:off x="3210543" y="2336718"/>
            <a:ext cx="2178900" cy="1222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200">
                <a:solidFill>
                  <a:srgbClr val="434343"/>
                </a:solidFill>
                <a:latin typeface="Google Sans"/>
                <a:ea typeface="Google Sans"/>
                <a:cs typeface="Google Sans"/>
                <a:sym typeface="Google Sans"/>
              </a:rPr>
              <a:t>Container Registry</a:t>
            </a:r>
            <a:endParaRPr b="1" sz="1100">
              <a:solidFill>
                <a:srgbClr val="434343"/>
              </a:solidFill>
              <a:latin typeface="Roboto"/>
              <a:ea typeface="Roboto"/>
              <a:cs typeface="Roboto"/>
              <a:sym typeface="Roboto"/>
            </a:endParaRPr>
          </a:p>
          <a:p>
            <a:pPr indent="-273050" lvl="0" marL="457200" rtl="0" algn="l">
              <a:lnSpc>
                <a:spcPct val="120000"/>
              </a:lnSpc>
              <a:spcBef>
                <a:spcPts val="500"/>
              </a:spcBef>
              <a:spcAft>
                <a:spcPts val="500"/>
              </a:spcAft>
              <a:buClr>
                <a:srgbClr val="434343"/>
              </a:buClr>
              <a:buSzPts val="700"/>
              <a:buFont typeface="Roboto"/>
              <a:buChar char="●"/>
            </a:pPr>
            <a:r>
              <a:rPr lang="en" sz="1100">
                <a:solidFill>
                  <a:srgbClr val="434343"/>
                </a:solidFill>
                <a:latin typeface="Roboto"/>
                <a:ea typeface="Roboto"/>
                <a:cs typeface="Roboto"/>
                <a:sym typeface="Roboto"/>
              </a:rPr>
              <a:t>Private Docker repository for your Docker container images</a:t>
            </a:r>
            <a:endParaRPr sz="1100">
              <a:solidFill>
                <a:srgbClr val="4343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21"/>
          <p:cNvSpPr/>
          <p:nvPr/>
        </p:nvSpPr>
        <p:spPr>
          <a:xfrm>
            <a:off x="3000300" y="1373375"/>
            <a:ext cx="6143700" cy="228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txBox="1"/>
          <p:nvPr/>
        </p:nvSpPr>
        <p:spPr>
          <a:xfrm>
            <a:off x="3610250" y="1929375"/>
            <a:ext cx="4466400" cy="7134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lang="en" sz="3000">
                <a:solidFill>
                  <a:srgbClr val="3C4043"/>
                </a:solidFill>
                <a:latin typeface="Google Sans Medium"/>
                <a:ea typeface="Google Sans Medium"/>
                <a:cs typeface="Google Sans Medium"/>
                <a:sym typeface="Google Sans Medium"/>
              </a:rPr>
              <a:t>About Cloud Study Jam</a:t>
            </a:r>
            <a:endParaRPr sz="3000">
              <a:solidFill>
                <a:srgbClr val="3C4043"/>
              </a:solidFill>
              <a:latin typeface="Google Sans Medium"/>
              <a:ea typeface="Google Sans Medium"/>
              <a:cs typeface="Google Sans Medium"/>
              <a:sym typeface="Google Sans Medium"/>
            </a:endParaRPr>
          </a:p>
        </p:txBody>
      </p:sp>
      <p:sp>
        <p:nvSpPr>
          <p:cNvPr id="440" name="Google Shape;440;p21"/>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4548684" y="3451388"/>
            <a:ext cx="42082" cy="13003"/>
          </a:xfrm>
          <a:custGeom>
            <a:rect b="b" l="l" r="r" t="t"/>
            <a:pathLst>
              <a:path extrusionOk="0" h="878" w="2841">
                <a:moveTo>
                  <a:pt x="0" y="1"/>
                </a:moveTo>
                <a:lnTo>
                  <a:pt x="0" y="878"/>
                </a:lnTo>
                <a:lnTo>
                  <a:pt x="2840" y="878"/>
                </a:lnTo>
                <a:lnTo>
                  <a:pt x="284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57"/>
          <p:cNvSpPr txBox="1"/>
          <p:nvPr>
            <p:ph idx="1" type="body"/>
          </p:nvPr>
        </p:nvSpPr>
        <p:spPr>
          <a:xfrm>
            <a:off x="750100" y="1514100"/>
            <a:ext cx="3810000" cy="15120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b="1" lang="en" sz="1200">
                <a:solidFill>
                  <a:srgbClr val="434343"/>
                </a:solidFill>
                <a:latin typeface="Google Sans"/>
                <a:ea typeface="Google Sans"/>
                <a:cs typeface="Google Sans"/>
                <a:sym typeface="Google Sans"/>
              </a:rPr>
              <a:t>Objectives</a:t>
            </a:r>
            <a:endParaRPr b="1" sz="1200">
              <a:solidFill>
                <a:srgbClr val="434343"/>
              </a:solidFill>
              <a:latin typeface="Google Sans"/>
              <a:ea typeface="Google Sans"/>
              <a:cs typeface="Google Sans"/>
              <a:sym typeface="Google Sans"/>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How to build, run, and debug Docker containers</a:t>
            </a:r>
            <a:endParaRPr>
              <a:solidFill>
                <a:srgbClr val="434343"/>
              </a:solidFill>
            </a:endParaRPr>
          </a:p>
          <a:p>
            <a:pPr indent="-273050" lvl="0" marL="457200" rtl="0" algn="l">
              <a:lnSpc>
                <a:spcPct val="120000"/>
              </a:lnSpc>
              <a:spcBef>
                <a:spcPts val="500"/>
              </a:spcBef>
              <a:spcAft>
                <a:spcPts val="0"/>
              </a:spcAft>
              <a:buClr>
                <a:srgbClr val="434343"/>
              </a:buClr>
              <a:buSzPts val="700"/>
              <a:buChar char="●"/>
            </a:pPr>
            <a:r>
              <a:rPr lang="en">
                <a:solidFill>
                  <a:srgbClr val="434343"/>
                </a:solidFill>
              </a:rPr>
              <a:t>How to pull Docker images from Docker Hub </a:t>
            </a:r>
            <a:br>
              <a:rPr lang="en">
                <a:solidFill>
                  <a:srgbClr val="434343"/>
                </a:solidFill>
              </a:rPr>
            </a:br>
            <a:r>
              <a:rPr lang="en">
                <a:solidFill>
                  <a:srgbClr val="434343"/>
                </a:solidFill>
              </a:rPr>
              <a:t>and Google Container Registry</a:t>
            </a:r>
            <a:endParaRPr>
              <a:solidFill>
                <a:srgbClr val="434343"/>
              </a:solidFill>
            </a:endParaRPr>
          </a:p>
          <a:p>
            <a:pPr indent="-273050" lvl="0" marL="457200" rtl="0" algn="l">
              <a:lnSpc>
                <a:spcPct val="120000"/>
              </a:lnSpc>
              <a:spcBef>
                <a:spcPts val="500"/>
              </a:spcBef>
              <a:spcAft>
                <a:spcPts val="500"/>
              </a:spcAft>
              <a:buClr>
                <a:srgbClr val="434343"/>
              </a:buClr>
              <a:buSzPts val="700"/>
              <a:buChar char="●"/>
            </a:pPr>
            <a:r>
              <a:rPr lang="en">
                <a:solidFill>
                  <a:srgbClr val="434343"/>
                </a:solidFill>
              </a:rPr>
              <a:t>How to push Docker images to Google </a:t>
            </a:r>
            <a:br>
              <a:rPr lang="en">
                <a:solidFill>
                  <a:srgbClr val="434343"/>
                </a:solidFill>
              </a:rPr>
            </a:br>
            <a:r>
              <a:rPr lang="en">
                <a:solidFill>
                  <a:srgbClr val="434343"/>
                </a:solidFill>
              </a:rPr>
              <a:t>Container Registry</a:t>
            </a:r>
            <a:endParaRPr>
              <a:solidFill>
                <a:srgbClr val="434343"/>
              </a:solidFill>
            </a:endParaRPr>
          </a:p>
        </p:txBody>
      </p:sp>
      <p:sp>
        <p:nvSpPr>
          <p:cNvPr id="2402" name="Google Shape;2402;p57"/>
          <p:cNvSpPr txBox="1"/>
          <p:nvPr>
            <p:ph type="title"/>
          </p:nvPr>
        </p:nvSpPr>
        <p:spPr>
          <a:xfrm>
            <a:off x="761950" y="809375"/>
            <a:ext cx="59304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Lab 4: Introduction to Docker</a:t>
            </a:r>
            <a:endParaRPr/>
          </a:p>
        </p:txBody>
      </p:sp>
      <p:sp>
        <p:nvSpPr>
          <p:cNvPr id="2403" name="Google Shape;2403;p57"/>
          <p:cNvSpPr/>
          <p:nvPr/>
        </p:nvSpPr>
        <p:spPr>
          <a:xfrm>
            <a:off x="5827275" y="3276400"/>
            <a:ext cx="3316800" cy="68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7"/>
          <p:cNvSpPr/>
          <p:nvPr/>
        </p:nvSpPr>
        <p:spPr>
          <a:xfrm>
            <a:off x="7619468" y="3532025"/>
            <a:ext cx="282601" cy="257379"/>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7782526" y="3760275"/>
            <a:ext cx="181702" cy="226734"/>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06" name="Google Shape;2406;p57"/>
          <p:cNvSpPr/>
          <p:nvPr/>
        </p:nvSpPr>
        <p:spPr>
          <a:xfrm>
            <a:off x="7823069" y="3812527"/>
            <a:ext cx="105725" cy="141157"/>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7"/>
          <p:cNvSpPr/>
          <p:nvPr/>
        </p:nvSpPr>
        <p:spPr>
          <a:xfrm>
            <a:off x="7560013" y="3760275"/>
            <a:ext cx="176889" cy="226734"/>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08" name="Google Shape;2408;p57"/>
          <p:cNvSpPr/>
          <p:nvPr/>
        </p:nvSpPr>
        <p:spPr>
          <a:xfrm>
            <a:off x="7851594" y="3789399"/>
            <a:ext cx="22243" cy="10822"/>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7882082" y="3788879"/>
            <a:ext cx="22074" cy="11043"/>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8201447" y="3715827"/>
            <a:ext cx="484698" cy="242356"/>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11" name="Google Shape;2411;p57"/>
          <p:cNvSpPr/>
          <p:nvPr/>
        </p:nvSpPr>
        <p:spPr>
          <a:xfrm>
            <a:off x="8193629" y="3715528"/>
            <a:ext cx="244463" cy="228243"/>
          </a:xfrm>
          <a:custGeom>
            <a:rect b="b" l="l" r="r" t="t"/>
            <a:pathLst>
              <a:path extrusionOk="0" h="17547" w="18794">
                <a:moveTo>
                  <a:pt x="1" y="0"/>
                </a:moveTo>
                <a:lnTo>
                  <a:pt x="1" y="17546"/>
                </a:lnTo>
                <a:lnTo>
                  <a:pt x="18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8548594" y="3796307"/>
            <a:ext cx="30932" cy="31244"/>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8615555" y="3799910"/>
            <a:ext cx="28538" cy="28538"/>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7"/>
          <p:cNvSpPr/>
          <p:nvPr/>
        </p:nvSpPr>
        <p:spPr>
          <a:xfrm>
            <a:off x="8417664" y="3793003"/>
            <a:ext cx="246856" cy="76289"/>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8508350" y="3795110"/>
            <a:ext cx="74481" cy="48362"/>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8577418" y="3795110"/>
            <a:ext cx="74481" cy="51666"/>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8451587" y="3793003"/>
            <a:ext cx="200016" cy="11121"/>
          </a:xfrm>
          <a:custGeom>
            <a:rect b="b" l="l" r="r" t="t"/>
            <a:pathLst>
              <a:path extrusionOk="0" h="855" w="15377">
                <a:moveTo>
                  <a:pt x="1" y="1"/>
                </a:moveTo>
                <a:lnTo>
                  <a:pt x="1" y="855"/>
                </a:lnTo>
                <a:lnTo>
                  <a:pt x="15377" y="855"/>
                </a:lnTo>
                <a:lnTo>
                  <a:pt x="15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7"/>
          <p:cNvSpPr/>
          <p:nvPr/>
        </p:nvSpPr>
        <p:spPr>
          <a:xfrm>
            <a:off x="5827270" y="3676877"/>
            <a:ext cx="100912" cy="201824"/>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7"/>
          <p:cNvSpPr/>
          <p:nvPr/>
        </p:nvSpPr>
        <p:spPr>
          <a:xfrm>
            <a:off x="5583425" y="3619811"/>
            <a:ext cx="265184" cy="364886"/>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a:t>
            </a:r>
            <a:endParaRPr/>
          </a:p>
        </p:txBody>
      </p:sp>
      <p:sp>
        <p:nvSpPr>
          <p:cNvPr id="2420" name="Google Shape;2420;p57"/>
          <p:cNvSpPr/>
          <p:nvPr/>
        </p:nvSpPr>
        <p:spPr>
          <a:xfrm>
            <a:off x="5649788" y="3843547"/>
            <a:ext cx="25547" cy="25547"/>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1" name="Google Shape;2421;p57"/>
          <p:cNvSpPr/>
          <p:nvPr/>
        </p:nvSpPr>
        <p:spPr>
          <a:xfrm>
            <a:off x="5606253" y="3843547"/>
            <a:ext cx="25534" cy="25547"/>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2" name="Google Shape;2422;p57"/>
          <p:cNvSpPr/>
          <p:nvPr/>
        </p:nvSpPr>
        <p:spPr>
          <a:xfrm>
            <a:off x="5559700" y="3719517"/>
            <a:ext cx="206325" cy="177500"/>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5740187" y="3715614"/>
            <a:ext cx="36941" cy="11121"/>
          </a:xfrm>
          <a:custGeom>
            <a:rect b="b" l="l" r="r" t="t"/>
            <a:pathLst>
              <a:path extrusionOk="0" h="855" w="2840">
                <a:moveTo>
                  <a:pt x="0" y="1"/>
                </a:moveTo>
                <a:lnTo>
                  <a:pt x="0" y="855"/>
                </a:lnTo>
                <a:lnTo>
                  <a:pt x="2840" y="855"/>
                </a:lnTo>
                <a:lnTo>
                  <a:pt x="28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7"/>
          <p:cNvSpPr/>
          <p:nvPr/>
        </p:nvSpPr>
        <p:spPr>
          <a:xfrm>
            <a:off x="6289141" y="3692399"/>
            <a:ext cx="377790" cy="216237"/>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FC1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5" name="Google Shape;2425;p57"/>
          <p:cNvSpPr/>
          <p:nvPr/>
        </p:nvSpPr>
        <p:spPr>
          <a:xfrm>
            <a:off x="6210760" y="3902906"/>
            <a:ext cx="532761" cy="57987"/>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6" name="Google Shape;2426;p57"/>
          <p:cNvSpPr/>
          <p:nvPr/>
        </p:nvSpPr>
        <p:spPr>
          <a:xfrm>
            <a:off x="6503850" y="3756658"/>
            <a:ext cx="21033" cy="21046"/>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7" name="Google Shape;2427;p57"/>
          <p:cNvSpPr/>
          <p:nvPr/>
        </p:nvSpPr>
        <p:spPr>
          <a:xfrm>
            <a:off x="6457610" y="3756658"/>
            <a:ext cx="21033" cy="21046"/>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28" name="Google Shape;2428;p57"/>
          <p:cNvSpPr/>
          <p:nvPr/>
        </p:nvSpPr>
        <p:spPr>
          <a:xfrm>
            <a:off x="6394239" y="3800508"/>
            <a:ext cx="155271" cy="11121"/>
          </a:xfrm>
          <a:custGeom>
            <a:rect b="b" l="l" r="r" t="t"/>
            <a:pathLst>
              <a:path extrusionOk="0" h="855" w="11937">
                <a:moveTo>
                  <a:pt x="1" y="1"/>
                </a:moveTo>
                <a:lnTo>
                  <a:pt x="1" y="855"/>
                </a:lnTo>
                <a:lnTo>
                  <a:pt x="11937" y="855"/>
                </a:lnTo>
                <a:lnTo>
                  <a:pt x="11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6394239" y="3809223"/>
            <a:ext cx="48960" cy="44160"/>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30" name="Google Shape;2430;p57"/>
          <p:cNvSpPr/>
          <p:nvPr/>
        </p:nvSpPr>
        <p:spPr>
          <a:xfrm>
            <a:off x="6438086" y="3808625"/>
            <a:ext cx="47464" cy="44447"/>
          </a:xfrm>
          <a:custGeom>
            <a:rect b="b" l="l" r="r" t="t"/>
            <a:pathLst>
              <a:path extrusionOk="0" h="3417" w="3649">
                <a:moveTo>
                  <a:pt x="0" y="0"/>
                </a:moveTo>
                <a:lnTo>
                  <a:pt x="0" y="3417"/>
                </a:lnTo>
                <a:lnTo>
                  <a:pt x="3648" y="3417"/>
                </a:lnTo>
                <a:lnTo>
                  <a:pt x="3648" y="0"/>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31" name="Google Shape;2431;p57"/>
          <p:cNvSpPr/>
          <p:nvPr/>
        </p:nvSpPr>
        <p:spPr>
          <a:xfrm>
            <a:off x="7124264" y="3842550"/>
            <a:ext cx="13" cy="13"/>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2" name="Google Shape;2432;p57"/>
          <p:cNvGrpSpPr/>
          <p:nvPr/>
        </p:nvGrpSpPr>
        <p:grpSpPr>
          <a:xfrm>
            <a:off x="6957202" y="3542732"/>
            <a:ext cx="338336" cy="457818"/>
            <a:chOff x="3039443" y="3619791"/>
            <a:chExt cx="198951" cy="269337"/>
          </a:xfrm>
        </p:grpSpPr>
        <p:sp>
          <p:nvSpPr>
            <p:cNvPr id="2433" name="Google Shape;2433;p57"/>
            <p:cNvSpPr/>
            <p:nvPr/>
          </p:nvSpPr>
          <p:spPr>
            <a:xfrm>
              <a:off x="3039443" y="3795942"/>
              <a:ext cx="198951" cy="9318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3145096" y="3795942"/>
              <a:ext cx="8" cy="8"/>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3042131" y="3619791"/>
              <a:ext cx="193745" cy="176161"/>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3138103" y="3630373"/>
              <a:ext cx="11127" cy="3411"/>
            </a:xfrm>
            <a:custGeom>
              <a:rect b="b" l="l" r="r" t="t"/>
              <a:pathLst>
                <a:path extrusionOk="0" h="439" w="1432">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3153168" y="3635393"/>
              <a:ext cx="11134" cy="3598"/>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3123037" y="3635393"/>
              <a:ext cx="11127" cy="3598"/>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3138103" y="3640956"/>
              <a:ext cx="11127" cy="3598"/>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3140791" y="3712330"/>
              <a:ext cx="53108" cy="20295"/>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3169850" y="3694187"/>
              <a:ext cx="21360" cy="10637"/>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a:off x="3143301" y="3694187"/>
              <a:ext cx="21181" cy="10637"/>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6" name="Shape 2446"/>
        <p:cNvGrpSpPr/>
        <p:nvPr/>
      </p:nvGrpSpPr>
      <p:grpSpPr>
        <a:xfrm>
          <a:off x="0" y="0"/>
          <a:ext cx="0" cy="0"/>
          <a:chOff x="0" y="0"/>
          <a:chExt cx="0" cy="0"/>
        </a:xfrm>
      </p:grpSpPr>
      <p:sp>
        <p:nvSpPr>
          <p:cNvPr id="2447" name="Google Shape;2447;p58"/>
          <p:cNvSpPr txBox="1"/>
          <p:nvPr>
            <p:ph idx="1" type="body"/>
          </p:nvPr>
        </p:nvSpPr>
        <p:spPr>
          <a:xfrm>
            <a:off x="579170" y="1715071"/>
            <a:ext cx="5034300" cy="1628400"/>
          </a:xfrm>
          <a:prstGeom prst="rect">
            <a:avLst/>
          </a:prstGeom>
        </p:spPr>
        <p:txBody>
          <a:bodyPr anchorCtr="0" anchor="t" bIns="0" lIns="0" spcFirstLastPara="1" rIns="228600" wrap="square" tIns="0">
            <a:noAutofit/>
          </a:bodyPr>
          <a:lstStyle/>
          <a:p>
            <a:pPr indent="-273050" lvl="0" marL="457200" rtl="0" algn="l">
              <a:lnSpc>
                <a:spcPct val="120000"/>
              </a:lnSpc>
              <a:spcBef>
                <a:spcPts val="0"/>
              </a:spcBef>
              <a:spcAft>
                <a:spcPts val="0"/>
              </a:spcAft>
              <a:buSzPts val="700"/>
              <a:buChar char="●"/>
            </a:pPr>
            <a:r>
              <a:rPr lang="en" u="sng">
                <a:solidFill>
                  <a:schemeClr val="hlink"/>
                </a:solidFill>
                <a:hlinkClick r:id="rId3"/>
              </a:rPr>
              <a:t>Build a powerful data backend for mobile and web</a:t>
            </a:r>
            <a:endParaRPr/>
          </a:p>
          <a:p>
            <a:pPr indent="-273050" lvl="0" marL="457200" rtl="0" algn="l">
              <a:lnSpc>
                <a:spcPct val="120000"/>
              </a:lnSpc>
              <a:spcBef>
                <a:spcPts val="500"/>
              </a:spcBef>
              <a:spcAft>
                <a:spcPts val="0"/>
              </a:spcAft>
              <a:buSzPts val="700"/>
              <a:buChar char="●"/>
            </a:pPr>
            <a:r>
              <a:rPr lang="en"/>
              <a:t>Kubernetes</a:t>
            </a:r>
            <a:endParaRPr/>
          </a:p>
          <a:p>
            <a:pPr indent="-273050" lvl="1" marL="914400" rtl="0" algn="l">
              <a:lnSpc>
                <a:spcPct val="120000"/>
              </a:lnSpc>
              <a:spcBef>
                <a:spcPts val="500"/>
              </a:spcBef>
              <a:spcAft>
                <a:spcPts val="0"/>
              </a:spcAft>
              <a:buSzPts val="700"/>
              <a:buChar char="○"/>
            </a:pPr>
            <a:r>
              <a:rPr lang="en" u="sng">
                <a:solidFill>
                  <a:schemeClr val="hlink"/>
                </a:solidFill>
                <a:hlinkClick r:id="rId4"/>
              </a:rPr>
              <a:t>The Illustrated Children's Guide to Kubernetes</a:t>
            </a:r>
            <a:endParaRPr/>
          </a:p>
          <a:p>
            <a:pPr indent="-273050" lvl="1" marL="914400" rtl="0" algn="l">
              <a:lnSpc>
                <a:spcPct val="120000"/>
              </a:lnSpc>
              <a:spcBef>
                <a:spcPts val="500"/>
              </a:spcBef>
              <a:spcAft>
                <a:spcPts val="0"/>
              </a:spcAft>
              <a:buSzPts val="700"/>
              <a:buChar char="○"/>
            </a:pPr>
            <a:r>
              <a:rPr lang="en" u="sng">
                <a:solidFill>
                  <a:schemeClr val="hlink"/>
                </a:solidFill>
                <a:hlinkClick r:id="rId5"/>
              </a:rPr>
              <a:t>Manage Containerized Apps with Kubernetes Engine</a:t>
            </a:r>
            <a:endParaRPr/>
          </a:p>
          <a:p>
            <a:pPr indent="-273050" lvl="0" marL="457200" rtl="0" algn="l">
              <a:lnSpc>
                <a:spcPct val="120000"/>
              </a:lnSpc>
              <a:spcBef>
                <a:spcPts val="500"/>
              </a:spcBef>
              <a:spcAft>
                <a:spcPts val="0"/>
              </a:spcAft>
              <a:buSzPts val="700"/>
              <a:buChar char="●"/>
            </a:pPr>
            <a:r>
              <a:rPr lang="en"/>
              <a:t>Stackdriver</a:t>
            </a:r>
            <a:endParaRPr/>
          </a:p>
          <a:p>
            <a:pPr indent="-273050" lvl="1" marL="914400" rtl="0" algn="l">
              <a:lnSpc>
                <a:spcPct val="120000"/>
              </a:lnSpc>
              <a:spcBef>
                <a:spcPts val="500"/>
              </a:spcBef>
              <a:spcAft>
                <a:spcPts val="500"/>
              </a:spcAft>
              <a:buSzPts val="700"/>
              <a:buChar char="○"/>
            </a:pPr>
            <a:r>
              <a:rPr lang="en" u="sng">
                <a:solidFill>
                  <a:schemeClr val="hlink"/>
                </a:solidFill>
                <a:hlinkClick r:id="rId6"/>
              </a:rPr>
              <a:t>Monitor Health of All Your Cloud Apps with Google Stackdriver</a:t>
            </a:r>
            <a:endParaRPr/>
          </a:p>
        </p:txBody>
      </p:sp>
      <p:sp>
        <p:nvSpPr>
          <p:cNvPr id="2448" name="Google Shape;2448;p58"/>
          <p:cNvSpPr txBox="1"/>
          <p:nvPr>
            <p:ph type="title"/>
          </p:nvPr>
        </p:nvSpPr>
        <p:spPr>
          <a:xfrm>
            <a:off x="761950" y="809375"/>
            <a:ext cx="59304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Additional Resources</a:t>
            </a:r>
            <a:endParaRPr/>
          </a:p>
        </p:txBody>
      </p:sp>
      <p:grpSp>
        <p:nvGrpSpPr>
          <p:cNvPr id="2449" name="Google Shape;2449;p58"/>
          <p:cNvGrpSpPr/>
          <p:nvPr/>
        </p:nvGrpSpPr>
        <p:grpSpPr>
          <a:xfrm>
            <a:off x="8197628" y="3590769"/>
            <a:ext cx="368859" cy="390767"/>
            <a:chOff x="5718711" y="53939"/>
            <a:chExt cx="403390" cy="427348"/>
          </a:xfrm>
        </p:grpSpPr>
        <p:sp>
          <p:nvSpPr>
            <p:cNvPr id="2450" name="Google Shape;2450;p58"/>
            <p:cNvSpPr/>
            <p:nvPr/>
          </p:nvSpPr>
          <p:spPr>
            <a:xfrm>
              <a:off x="5803521" y="53939"/>
              <a:ext cx="230767" cy="230164"/>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8"/>
            <p:cNvSpPr/>
            <p:nvPr/>
          </p:nvSpPr>
          <p:spPr>
            <a:xfrm>
              <a:off x="5940482" y="255319"/>
              <a:ext cx="181618" cy="225967"/>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8"/>
            <p:cNvSpPr/>
            <p:nvPr/>
          </p:nvSpPr>
          <p:spPr>
            <a:xfrm>
              <a:off x="5980930" y="307163"/>
              <a:ext cx="105509" cy="140862"/>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8"/>
            <p:cNvSpPr/>
            <p:nvPr/>
          </p:nvSpPr>
          <p:spPr>
            <a:xfrm>
              <a:off x="5718711" y="255319"/>
              <a:ext cx="176524" cy="225967"/>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8"/>
            <p:cNvSpPr/>
            <p:nvPr/>
          </p:nvSpPr>
          <p:spPr>
            <a:xfrm>
              <a:off x="6009546" y="284167"/>
              <a:ext cx="22046" cy="11023"/>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8"/>
            <p:cNvSpPr/>
            <p:nvPr/>
          </p:nvSpPr>
          <p:spPr>
            <a:xfrm>
              <a:off x="6039972" y="283872"/>
              <a:ext cx="21892" cy="11023"/>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58"/>
          <p:cNvGrpSpPr/>
          <p:nvPr/>
        </p:nvGrpSpPr>
        <p:grpSpPr>
          <a:xfrm>
            <a:off x="8222568" y="855571"/>
            <a:ext cx="318978" cy="332953"/>
            <a:chOff x="769039" y="2882687"/>
            <a:chExt cx="348839" cy="364122"/>
          </a:xfrm>
        </p:grpSpPr>
        <p:sp>
          <p:nvSpPr>
            <p:cNvPr id="2457" name="Google Shape;2457;p58"/>
            <p:cNvSpPr/>
            <p:nvPr/>
          </p:nvSpPr>
          <p:spPr>
            <a:xfrm>
              <a:off x="1036045" y="2958501"/>
              <a:ext cx="81833" cy="163640"/>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8"/>
            <p:cNvSpPr/>
            <p:nvPr/>
          </p:nvSpPr>
          <p:spPr>
            <a:xfrm>
              <a:off x="792702" y="2882687"/>
              <a:ext cx="264337" cy="364122"/>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8"/>
            <p:cNvSpPr/>
            <p:nvPr/>
          </p:nvSpPr>
          <p:spPr>
            <a:xfrm>
              <a:off x="858931" y="3105947"/>
              <a:ext cx="25485" cy="25485"/>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8"/>
            <p:cNvSpPr/>
            <p:nvPr/>
          </p:nvSpPr>
          <p:spPr>
            <a:xfrm>
              <a:off x="815480" y="3105947"/>
              <a:ext cx="25485" cy="25485"/>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8"/>
            <p:cNvSpPr/>
            <p:nvPr/>
          </p:nvSpPr>
          <p:spPr>
            <a:xfrm>
              <a:off x="769039" y="2981882"/>
              <a:ext cx="211287" cy="171725"/>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8"/>
            <p:cNvSpPr/>
            <p:nvPr/>
          </p:nvSpPr>
          <p:spPr>
            <a:xfrm>
              <a:off x="949143" y="2983679"/>
              <a:ext cx="36868" cy="13"/>
            </a:xfrm>
            <a:custGeom>
              <a:rect b="b" l="l" r="r" t="t"/>
              <a:pathLst>
                <a:path extrusionOk="0" fill="none" h="1" w="2873">
                  <a:moveTo>
                    <a:pt x="2873" y="1"/>
                  </a:moveTo>
                  <a:lnTo>
                    <a:pt x="0" y="1"/>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58"/>
          <p:cNvGrpSpPr/>
          <p:nvPr/>
        </p:nvGrpSpPr>
        <p:grpSpPr>
          <a:xfrm>
            <a:off x="8138986" y="1547666"/>
            <a:ext cx="486129" cy="244995"/>
            <a:chOff x="3729737" y="211265"/>
            <a:chExt cx="531638" cy="267930"/>
          </a:xfrm>
        </p:grpSpPr>
        <p:sp>
          <p:nvSpPr>
            <p:cNvPr id="2464" name="Google Shape;2464;p58"/>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8"/>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8"/>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8"/>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8"/>
            <p:cNvSpPr/>
            <p:nvPr/>
          </p:nvSpPr>
          <p:spPr>
            <a:xfrm>
              <a:off x="3912844" y="324551"/>
              <a:ext cx="154940" cy="13"/>
            </a:xfrm>
            <a:custGeom>
              <a:rect b="b" l="l" r="r" t="t"/>
              <a:pathLst>
                <a:path extrusionOk="0" fill="none" h="1" w="12074">
                  <a:moveTo>
                    <a:pt x="12074" y="0"/>
                  </a:moveTo>
                  <a:lnTo>
                    <a:pt x="0"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8"/>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8"/>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58"/>
          <p:cNvGrpSpPr/>
          <p:nvPr/>
        </p:nvGrpSpPr>
        <p:grpSpPr>
          <a:xfrm>
            <a:off x="8238308" y="2855660"/>
            <a:ext cx="287472" cy="398992"/>
            <a:chOff x="5131637" y="53041"/>
            <a:chExt cx="314383" cy="436343"/>
          </a:xfrm>
        </p:grpSpPr>
        <p:sp>
          <p:nvSpPr>
            <p:cNvPr id="2472" name="Google Shape;2472;p58"/>
            <p:cNvSpPr/>
            <p:nvPr/>
          </p:nvSpPr>
          <p:spPr>
            <a:xfrm>
              <a:off x="5156519" y="53041"/>
              <a:ext cx="289501" cy="436343"/>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8"/>
            <p:cNvSpPr/>
            <p:nvPr/>
          </p:nvSpPr>
          <p:spPr>
            <a:xfrm>
              <a:off x="5156519" y="77910"/>
              <a:ext cx="227161" cy="370718"/>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8"/>
            <p:cNvSpPr/>
            <p:nvPr/>
          </p:nvSpPr>
          <p:spPr>
            <a:xfrm>
              <a:off x="5149320" y="249185"/>
              <a:ext cx="29977" cy="1484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8"/>
            <p:cNvSpPr/>
            <p:nvPr/>
          </p:nvSpPr>
          <p:spPr>
            <a:xfrm>
              <a:off x="5195170" y="303569"/>
              <a:ext cx="88121" cy="60441"/>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8"/>
            <p:cNvSpPr/>
            <p:nvPr/>
          </p:nvSpPr>
          <p:spPr>
            <a:xfrm>
              <a:off x="5197275" y="248287"/>
              <a:ext cx="29977" cy="14834"/>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8"/>
            <p:cNvSpPr/>
            <p:nvPr/>
          </p:nvSpPr>
          <p:spPr>
            <a:xfrm>
              <a:off x="5131637" y="244835"/>
              <a:ext cx="64753" cy="38074"/>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8"/>
            <p:cNvSpPr/>
            <p:nvPr/>
          </p:nvSpPr>
          <p:spPr>
            <a:xfrm>
              <a:off x="5201163" y="244835"/>
              <a:ext cx="63251" cy="40166"/>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8"/>
          <p:cNvGrpSpPr/>
          <p:nvPr/>
        </p:nvGrpSpPr>
        <p:grpSpPr>
          <a:xfrm>
            <a:off x="8230091" y="2151799"/>
            <a:ext cx="303912" cy="411712"/>
            <a:chOff x="4502613" y="40452"/>
            <a:chExt cx="332362" cy="450254"/>
          </a:xfrm>
        </p:grpSpPr>
        <p:sp>
          <p:nvSpPr>
            <p:cNvPr id="2480" name="Google Shape;2480;p58"/>
            <p:cNvSpPr/>
            <p:nvPr/>
          </p:nvSpPr>
          <p:spPr>
            <a:xfrm>
              <a:off x="4502613" y="334740"/>
              <a:ext cx="332362" cy="155966"/>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8"/>
            <p:cNvSpPr/>
            <p:nvPr/>
          </p:nvSpPr>
          <p:spPr>
            <a:xfrm>
              <a:off x="4679124" y="334740"/>
              <a:ext cx="13" cy="13"/>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8"/>
            <p:cNvSpPr/>
            <p:nvPr/>
          </p:nvSpPr>
          <p:spPr>
            <a:xfrm>
              <a:off x="4507104" y="40452"/>
              <a:ext cx="323674" cy="294301"/>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8"/>
            <p:cNvSpPr/>
            <p:nvPr/>
          </p:nvSpPr>
          <p:spPr>
            <a:xfrm>
              <a:off x="4667434" y="58135"/>
              <a:ext cx="18594" cy="6006"/>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4692611" y="66528"/>
              <a:ext cx="18594" cy="6006"/>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8"/>
            <p:cNvSpPr/>
            <p:nvPr/>
          </p:nvSpPr>
          <p:spPr>
            <a:xfrm>
              <a:off x="4642256" y="6652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8"/>
            <p:cNvSpPr/>
            <p:nvPr/>
          </p:nvSpPr>
          <p:spPr>
            <a:xfrm>
              <a:off x="4667434" y="7581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8"/>
            <p:cNvSpPr/>
            <p:nvPr/>
          </p:nvSpPr>
          <p:spPr>
            <a:xfrm>
              <a:off x="4671925" y="195045"/>
              <a:ext cx="88724" cy="339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8"/>
            <p:cNvSpPr/>
            <p:nvPr/>
          </p:nvSpPr>
          <p:spPr>
            <a:xfrm>
              <a:off x="4726168" y="166313"/>
              <a:ext cx="24292" cy="16207"/>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4681524" y="166313"/>
              <a:ext cx="24587" cy="16207"/>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sp>
        <p:nvSpPr>
          <p:cNvPr id="2494" name="Google Shape;2494;p59"/>
          <p:cNvSpPr/>
          <p:nvPr/>
        </p:nvSpPr>
        <p:spPr>
          <a:xfrm>
            <a:off x="1396950" y="2388125"/>
            <a:ext cx="7750200" cy="1628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txBox="1"/>
          <p:nvPr>
            <p:ph type="title"/>
          </p:nvPr>
        </p:nvSpPr>
        <p:spPr>
          <a:xfrm>
            <a:off x="761825" y="811548"/>
            <a:ext cx="5325000" cy="8583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400"/>
              <a:t>Prepare yourself for careers in a cloud-first world!</a:t>
            </a:r>
            <a:endParaRPr sz="2400"/>
          </a:p>
        </p:txBody>
      </p:sp>
      <p:sp>
        <p:nvSpPr>
          <p:cNvPr id="2496" name="Google Shape;2496;p59"/>
          <p:cNvSpPr txBox="1"/>
          <p:nvPr>
            <p:ph idx="1" type="body"/>
          </p:nvPr>
        </p:nvSpPr>
        <p:spPr>
          <a:xfrm>
            <a:off x="2032050" y="3040800"/>
            <a:ext cx="6822600" cy="704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800" u="sng">
                <a:solidFill>
                  <a:schemeClr val="hlink"/>
                </a:solidFill>
                <a:latin typeface="Google Sans"/>
                <a:ea typeface="Google Sans"/>
                <a:cs typeface="Google Sans"/>
                <a:sym typeface="Google Sans"/>
                <a:hlinkClick r:id="rId3"/>
              </a:rPr>
              <a:t>Google Cloud career readiness program</a:t>
            </a:r>
            <a:endParaRPr sz="2800">
              <a:latin typeface="Google Sans"/>
              <a:ea typeface="Google Sans"/>
              <a:cs typeface="Google Sans"/>
              <a:sym typeface="Google Sans"/>
            </a:endParaRPr>
          </a:p>
        </p:txBody>
      </p:sp>
      <p:grpSp>
        <p:nvGrpSpPr>
          <p:cNvPr id="2497" name="Google Shape;2497;p59"/>
          <p:cNvGrpSpPr/>
          <p:nvPr/>
        </p:nvGrpSpPr>
        <p:grpSpPr>
          <a:xfrm>
            <a:off x="2032058" y="2388128"/>
            <a:ext cx="812555" cy="409557"/>
            <a:chOff x="3729737" y="211265"/>
            <a:chExt cx="531638" cy="267930"/>
          </a:xfrm>
        </p:grpSpPr>
        <p:sp>
          <p:nvSpPr>
            <p:cNvPr id="2498" name="Google Shape;2498;p59"/>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3912844" y="324551"/>
              <a:ext cx="154940" cy="13"/>
            </a:xfrm>
            <a:custGeom>
              <a:rect b="b" l="l" r="r" t="t"/>
              <a:pathLst>
                <a:path extrusionOk="0" fill="none" h="1" w="12074">
                  <a:moveTo>
                    <a:pt x="12074" y="0"/>
                  </a:moveTo>
                  <a:lnTo>
                    <a:pt x="0" y="0"/>
                  </a:lnTo>
                </a:path>
              </a:pathLst>
            </a:custGeom>
            <a:noFill/>
            <a:ln cap="flat" cmpd="sng" w="1905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59"/>
          <p:cNvGrpSpPr/>
          <p:nvPr/>
        </p:nvGrpSpPr>
        <p:grpSpPr>
          <a:xfrm>
            <a:off x="2844621" y="1987485"/>
            <a:ext cx="571257" cy="596079"/>
            <a:chOff x="1297050" y="238125"/>
            <a:chExt cx="4967450" cy="5183300"/>
          </a:xfrm>
        </p:grpSpPr>
        <p:sp>
          <p:nvSpPr>
            <p:cNvPr id="2506" name="Google Shape;2506;p59"/>
            <p:cNvSpPr/>
            <p:nvPr/>
          </p:nvSpPr>
          <p:spPr>
            <a:xfrm>
              <a:off x="1896600" y="238125"/>
              <a:ext cx="3768325" cy="5183300"/>
            </a:xfrm>
            <a:custGeom>
              <a:rect b="b" l="l" r="r" t="t"/>
              <a:pathLst>
                <a:path extrusionOk="0" h="207332" w="150733">
                  <a:moveTo>
                    <a:pt x="23984" y="0"/>
                  </a:moveTo>
                  <a:cubicBezTo>
                    <a:pt x="10733" y="0"/>
                    <a:pt x="1" y="10732"/>
                    <a:pt x="1" y="23983"/>
                  </a:cubicBezTo>
                  <a:lnTo>
                    <a:pt x="1" y="183349"/>
                  </a:lnTo>
                  <a:lnTo>
                    <a:pt x="23984" y="207332"/>
                  </a:lnTo>
                  <a:lnTo>
                    <a:pt x="102767" y="207332"/>
                  </a:lnTo>
                  <a:cubicBezTo>
                    <a:pt x="116018" y="207332"/>
                    <a:pt x="126750" y="196599"/>
                    <a:pt x="126750" y="183349"/>
                  </a:cubicBezTo>
                  <a:lnTo>
                    <a:pt x="126750" y="23983"/>
                  </a:lnTo>
                  <a:cubicBezTo>
                    <a:pt x="126750" y="10732"/>
                    <a:pt x="137482" y="0"/>
                    <a:pt x="150733" y="0"/>
                  </a:cubicBezTo>
                  <a:close/>
                </a:path>
              </a:pathLst>
            </a:custGeom>
            <a:solidFill>
              <a:srgbClr val="F2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1896600" y="238125"/>
              <a:ext cx="3768325" cy="5183300"/>
            </a:xfrm>
            <a:custGeom>
              <a:rect b="b" l="l" r="r" t="t"/>
              <a:pathLst>
                <a:path extrusionOk="0" h="207332" w="150733">
                  <a:moveTo>
                    <a:pt x="23984" y="0"/>
                  </a:moveTo>
                  <a:cubicBezTo>
                    <a:pt x="10733" y="0"/>
                    <a:pt x="1" y="10732"/>
                    <a:pt x="1" y="23983"/>
                  </a:cubicBezTo>
                  <a:lnTo>
                    <a:pt x="1" y="183349"/>
                  </a:lnTo>
                  <a:lnTo>
                    <a:pt x="23984" y="207332"/>
                  </a:lnTo>
                  <a:lnTo>
                    <a:pt x="102767" y="207332"/>
                  </a:lnTo>
                  <a:cubicBezTo>
                    <a:pt x="116018" y="207332"/>
                    <a:pt x="126750" y="196599"/>
                    <a:pt x="126750" y="183349"/>
                  </a:cubicBezTo>
                  <a:lnTo>
                    <a:pt x="126750" y="23983"/>
                  </a:lnTo>
                  <a:cubicBezTo>
                    <a:pt x="126750" y="10732"/>
                    <a:pt x="137482" y="0"/>
                    <a:pt x="150733"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5065350" y="238125"/>
              <a:ext cx="1199150" cy="599575"/>
            </a:xfrm>
            <a:custGeom>
              <a:rect b="b" l="l" r="r" t="t"/>
              <a:pathLst>
                <a:path extrusionOk="0" h="23983" w="47966">
                  <a:moveTo>
                    <a:pt x="23983" y="0"/>
                  </a:moveTo>
                  <a:cubicBezTo>
                    <a:pt x="10732" y="0"/>
                    <a:pt x="0" y="10732"/>
                    <a:pt x="0" y="23983"/>
                  </a:cubicBezTo>
                  <a:lnTo>
                    <a:pt x="47966" y="23983"/>
                  </a:lnTo>
                  <a:cubicBezTo>
                    <a:pt x="47966" y="10732"/>
                    <a:pt x="37233" y="0"/>
                    <a:pt x="23983"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1297050" y="4821825"/>
              <a:ext cx="3168750" cy="599600"/>
            </a:xfrm>
            <a:custGeom>
              <a:rect b="b" l="l" r="r" t="t"/>
              <a:pathLst>
                <a:path extrusionOk="0" h="23984" w="126750">
                  <a:moveTo>
                    <a:pt x="0" y="1"/>
                  </a:moveTo>
                  <a:cubicBezTo>
                    <a:pt x="0" y="13251"/>
                    <a:pt x="10732" y="23984"/>
                    <a:pt x="23983" y="23984"/>
                  </a:cubicBezTo>
                  <a:lnTo>
                    <a:pt x="126749" y="23984"/>
                  </a:lnTo>
                  <a:cubicBezTo>
                    <a:pt x="113499" y="23984"/>
                    <a:pt x="102766" y="13251"/>
                    <a:pt x="10276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3" name="Shape 2513"/>
        <p:cNvGrpSpPr/>
        <p:nvPr/>
      </p:nvGrpSpPr>
      <p:grpSpPr>
        <a:xfrm>
          <a:off x="0" y="0"/>
          <a:ext cx="0" cy="0"/>
          <a:chOff x="0" y="0"/>
          <a:chExt cx="0" cy="0"/>
        </a:xfrm>
      </p:grpSpPr>
      <p:cxnSp>
        <p:nvCxnSpPr>
          <p:cNvPr id="2514" name="Google Shape;2514;p60"/>
          <p:cNvCxnSpPr/>
          <p:nvPr/>
        </p:nvCxnSpPr>
        <p:spPr>
          <a:xfrm>
            <a:off x="649325" y="1871375"/>
            <a:ext cx="7758600" cy="0"/>
          </a:xfrm>
          <a:prstGeom prst="straightConnector1">
            <a:avLst/>
          </a:prstGeom>
          <a:noFill/>
          <a:ln cap="flat" cmpd="sng" w="28575">
            <a:solidFill>
              <a:srgbClr val="F3F3F3"/>
            </a:solidFill>
            <a:prstDash val="solid"/>
            <a:round/>
            <a:headEnd len="med" w="med" type="none"/>
            <a:tailEnd len="med" w="med" type="none"/>
          </a:ln>
        </p:spPr>
      </p:cxnSp>
      <p:sp>
        <p:nvSpPr>
          <p:cNvPr id="2515" name="Google Shape;2515;p6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You are on your way!</a:t>
            </a:r>
            <a:endParaRPr>
              <a:solidFill>
                <a:srgbClr val="434343"/>
              </a:solidFill>
            </a:endParaRPr>
          </a:p>
          <a:p>
            <a:pPr indent="0" lvl="0" marL="0" rtl="0" algn="l">
              <a:spcBef>
                <a:spcPts val="0"/>
              </a:spcBef>
              <a:spcAft>
                <a:spcPts val="0"/>
              </a:spcAft>
              <a:buNone/>
            </a:pPr>
            <a:r>
              <a:t/>
            </a:r>
            <a:endParaRPr/>
          </a:p>
        </p:txBody>
      </p:sp>
      <p:sp>
        <p:nvSpPr>
          <p:cNvPr id="2516" name="Google Shape;2516;p60"/>
          <p:cNvSpPr/>
          <p:nvPr/>
        </p:nvSpPr>
        <p:spPr>
          <a:xfrm>
            <a:off x="4354411" y="1756131"/>
            <a:ext cx="442327" cy="221170"/>
          </a:xfrm>
          <a:custGeom>
            <a:rect b="b" l="l" r="r" t="t"/>
            <a:pathLst>
              <a:path extrusionOk="0" h="18847" w="37693">
                <a:moveTo>
                  <a:pt x="1" y="0"/>
                </a:moveTo>
                <a:cubicBezTo>
                  <a:pt x="1" y="10392"/>
                  <a:pt x="8431" y="18846"/>
                  <a:pt x="18847" y="18846"/>
                </a:cubicBezTo>
                <a:cubicBezTo>
                  <a:pt x="29262" y="18846"/>
                  <a:pt x="37693" y="10392"/>
                  <a:pt x="37693"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0"/>
          <p:cNvSpPr/>
          <p:nvPr/>
        </p:nvSpPr>
        <p:spPr>
          <a:xfrm>
            <a:off x="4347288" y="1756131"/>
            <a:ext cx="223082" cy="208015"/>
          </a:xfrm>
          <a:custGeom>
            <a:rect b="b" l="l" r="r" t="t"/>
            <a:pathLst>
              <a:path extrusionOk="0" h="17726" w="19010">
                <a:moveTo>
                  <a:pt x="0" y="0"/>
                </a:moveTo>
                <a:lnTo>
                  <a:pt x="0" y="17725"/>
                </a:lnTo>
                <a:lnTo>
                  <a:pt x="1901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0"/>
          <p:cNvSpPr/>
          <p:nvPr/>
        </p:nvSpPr>
        <p:spPr>
          <a:xfrm>
            <a:off x="4671183" y="1829562"/>
            <a:ext cx="28246" cy="28516"/>
          </a:xfrm>
          <a:custGeom>
            <a:rect b="b" l="l" r="r" t="t"/>
            <a:pathLst>
              <a:path extrusionOk="0" h="2430" w="2407">
                <a:moveTo>
                  <a:pt x="1192" y="1"/>
                </a:moveTo>
                <a:cubicBezTo>
                  <a:pt x="538" y="1"/>
                  <a:pt x="1" y="561"/>
                  <a:pt x="1" y="1215"/>
                </a:cubicBezTo>
                <a:cubicBezTo>
                  <a:pt x="1" y="1892"/>
                  <a:pt x="538" y="2430"/>
                  <a:pt x="1192" y="2430"/>
                </a:cubicBezTo>
                <a:cubicBezTo>
                  <a:pt x="1869" y="2430"/>
                  <a:pt x="2406" y="1892"/>
                  <a:pt x="2406" y="1215"/>
                </a:cubicBezTo>
                <a:cubicBezTo>
                  <a:pt x="2406" y="561"/>
                  <a:pt x="1869" y="1"/>
                  <a:pt x="119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0"/>
          <p:cNvSpPr/>
          <p:nvPr/>
        </p:nvSpPr>
        <p:spPr>
          <a:xfrm>
            <a:off x="4732294" y="1833129"/>
            <a:ext cx="26052" cy="26052"/>
          </a:xfrm>
          <a:custGeom>
            <a:rect b="b" l="l" r="r" t="t"/>
            <a:pathLst>
              <a:path extrusionOk="0" h="2220" w="2220">
                <a:moveTo>
                  <a:pt x="1098" y="0"/>
                </a:moveTo>
                <a:cubicBezTo>
                  <a:pt x="491" y="0"/>
                  <a:pt x="1" y="491"/>
                  <a:pt x="1" y="1098"/>
                </a:cubicBezTo>
                <a:cubicBezTo>
                  <a:pt x="1" y="1705"/>
                  <a:pt x="491" y="2219"/>
                  <a:pt x="1098" y="2219"/>
                </a:cubicBezTo>
                <a:cubicBezTo>
                  <a:pt x="1729" y="2219"/>
                  <a:pt x="2219" y="1705"/>
                  <a:pt x="2219" y="1098"/>
                </a:cubicBezTo>
                <a:cubicBezTo>
                  <a:pt x="2219" y="491"/>
                  <a:pt x="1729" y="0"/>
                  <a:pt x="109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0"/>
          <p:cNvSpPr/>
          <p:nvPr/>
        </p:nvSpPr>
        <p:spPr>
          <a:xfrm>
            <a:off x="4556917" y="1826558"/>
            <a:ext cx="219797" cy="64683"/>
          </a:xfrm>
          <a:custGeom>
            <a:rect b="b" l="l" r="r" t="t"/>
            <a:pathLst>
              <a:path extrusionOk="0" fill="none" h="5512" w="18730">
                <a:moveTo>
                  <a:pt x="1" y="0"/>
                </a:moveTo>
                <a:cubicBezTo>
                  <a:pt x="1" y="4040"/>
                  <a:pt x="3200" y="5511"/>
                  <a:pt x="5302" y="5511"/>
                </a:cubicBezTo>
                <a:cubicBezTo>
                  <a:pt x="7427" y="5511"/>
                  <a:pt x="18730" y="5418"/>
                  <a:pt x="18730" y="5418"/>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0"/>
          <p:cNvSpPr/>
          <p:nvPr/>
        </p:nvSpPr>
        <p:spPr>
          <a:xfrm>
            <a:off x="4639395" y="1833681"/>
            <a:ext cx="58112" cy="33715"/>
          </a:xfrm>
          <a:custGeom>
            <a:rect b="b" l="l" r="r" t="t"/>
            <a:pathLst>
              <a:path extrusionOk="0" fill="none" h="2873" w="4952">
                <a:moveTo>
                  <a:pt x="4952" y="0"/>
                </a:moveTo>
                <a:lnTo>
                  <a:pt x="4952" y="421"/>
                </a:lnTo>
                <a:cubicBezTo>
                  <a:pt x="4952" y="1775"/>
                  <a:pt x="3831" y="2873"/>
                  <a:pt x="2476" y="2873"/>
                </a:cubicBezTo>
                <a:cubicBezTo>
                  <a:pt x="1122" y="2873"/>
                  <a:pt x="1" y="1775"/>
                  <a:pt x="1" y="421"/>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0"/>
          <p:cNvSpPr/>
          <p:nvPr/>
        </p:nvSpPr>
        <p:spPr>
          <a:xfrm>
            <a:off x="4702430" y="1833681"/>
            <a:ext cx="57830" cy="35909"/>
          </a:xfrm>
          <a:custGeom>
            <a:rect b="b" l="l" r="r" t="t"/>
            <a:pathLst>
              <a:path extrusionOk="0" fill="none" h="3060" w="4928">
                <a:moveTo>
                  <a:pt x="4928" y="0"/>
                </a:moveTo>
                <a:lnTo>
                  <a:pt x="4928" y="677"/>
                </a:lnTo>
                <a:cubicBezTo>
                  <a:pt x="4881" y="2009"/>
                  <a:pt x="3807" y="3059"/>
                  <a:pt x="2476" y="3059"/>
                </a:cubicBezTo>
                <a:cubicBezTo>
                  <a:pt x="1144" y="3059"/>
                  <a:pt x="47" y="2009"/>
                  <a:pt x="0" y="677"/>
                </a:cubicBezTo>
                <a:lnTo>
                  <a:pt x="0"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0"/>
          <p:cNvSpPr/>
          <p:nvPr/>
        </p:nvSpPr>
        <p:spPr>
          <a:xfrm>
            <a:off x="4582673" y="1831757"/>
            <a:ext cx="182256" cy="12"/>
          </a:xfrm>
          <a:custGeom>
            <a:rect b="b" l="l" r="r" t="t"/>
            <a:pathLst>
              <a:path extrusionOk="0" fill="none" h="1" w="15531">
                <a:moveTo>
                  <a:pt x="1" y="1"/>
                </a:moveTo>
                <a:lnTo>
                  <a:pt x="15531" y="1"/>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0"/>
          <p:cNvSpPr/>
          <p:nvPr/>
        </p:nvSpPr>
        <p:spPr>
          <a:xfrm>
            <a:off x="2515091" y="1929946"/>
            <a:ext cx="303937" cy="142627"/>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0"/>
          <p:cNvSpPr/>
          <p:nvPr/>
        </p:nvSpPr>
        <p:spPr>
          <a:xfrm>
            <a:off x="2676493" y="1929946"/>
            <a:ext cx="12" cy="12"/>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0"/>
          <p:cNvSpPr/>
          <p:nvPr/>
        </p:nvSpPr>
        <p:spPr>
          <a:xfrm>
            <a:off x="2519198" y="1660849"/>
            <a:ext cx="295992" cy="269130"/>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0"/>
          <p:cNvSpPr/>
          <p:nvPr/>
        </p:nvSpPr>
        <p:spPr>
          <a:xfrm>
            <a:off x="2665803" y="1677019"/>
            <a:ext cx="17004" cy="5492"/>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0"/>
          <p:cNvSpPr/>
          <p:nvPr/>
        </p:nvSpPr>
        <p:spPr>
          <a:xfrm>
            <a:off x="2688825" y="1684693"/>
            <a:ext cx="17004" cy="5492"/>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0"/>
          <p:cNvSpPr/>
          <p:nvPr/>
        </p:nvSpPr>
        <p:spPr>
          <a:xfrm>
            <a:off x="2642781" y="1684693"/>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0"/>
          <p:cNvSpPr/>
          <p:nvPr/>
        </p:nvSpPr>
        <p:spPr>
          <a:xfrm>
            <a:off x="2665803" y="1693188"/>
            <a:ext cx="17004" cy="5492"/>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0"/>
          <p:cNvSpPr/>
          <p:nvPr/>
        </p:nvSpPr>
        <p:spPr>
          <a:xfrm>
            <a:off x="2669910" y="1802209"/>
            <a:ext cx="81136" cy="310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0"/>
          <p:cNvSpPr/>
          <p:nvPr/>
        </p:nvSpPr>
        <p:spPr>
          <a:xfrm>
            <a:off x="2719510" y="1775937"/>
            <a:ext cx="22214" cy="14821"/>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0"/>
          <p:cNvSpPr/>
          <p:nvPr/>
        </p:nvSpPr>
        <p:spPr>
          <a:xfrm>
            <a:off x="2678687" y="1775937"/>
            <a:ext cx="22484" cy="14821"/>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0"/>
          <p:cNvSpPr/>
          <p:nvPr/>
        </p:nvSpPr>
        <p:spPr>
          <a:xfrm>
            <a:off x="763213" y="1633861"/>
            <a:ext cx="928" cy="87581"/>
          </a:xfrm>
          <a:custGeom>
            <a:rect b="b" l="l" r="r" t="t"/>
            <a:pathLst>
              <a:path extrusionOk="0" fill="none" h="38120" w="404">
                <a:moveTo>
                  <a:pt x="403" y="1"/>
                </a:moveTo>
                <a:lnTo>
                  <a:pt x="0" y="38119"/>
                </a:lnTo>
              </a:path>
            </a:pathLst>
          </a:custGeom>
          <a:noFill/>
          <a:ln cap="rnd"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0"/>
          <p:cNvSpPr/>
          <p:nvPr/>
        </p:nvSpPr>
        <p:spPr>
          <a:xfrm>
            <a:off x="572808" y="1700107"/>
            <a:ext cx="378341" cy="375106"/>
          </a:xfrm>
          <a:custGeom>
            <a:rect b="b" l="l" r="r" t="t"/>
            <a:pathLst>
              <a:path extrusionOk="0" h="163267" w="164675">
                <a:moveTo>
                  <a:pt x="81913" y="1"/>
                </a:moveTo>
                <a:cubicBezTo>
                  <a:pt x="37008" y="1"/>
                  <a:pt x="504" y="36228"/>
                  <a:pt x="303" y="81280"/>
                </a:cubicBezTo>
                <a:cubicBezTo>
                  <a:pt x="0" y="126357"/>
                  <a:pt x="36404" y="163063"/>
                  <a:pt x="81480" y="163265"/>
                </a:cubicBezTo>
                <a:lnTo>
                  <a:pt x="82388" y="163265"/>
                </a:lnTo>
                <a:cubicBezTo>
                  <a:pt x="82574" y="163266"/>
                  <a:pt x="82760" y="163267"/>
                  <a:pt x="82946" y="163267"/>
                </a:cubicBezTo>
                <a:cubicBezTo>
                  <a:pt x="127767" y="163267"/>
                  <a:pt x="164272" y="126978"/>
                  <a:pt x="164473" y="82087"/>
                </a:cubicBezTo>
                <a:cubicBezTo>
                  <a:pt x="164675" y="37011"/>
                  <a:pt x="128372" y="203"/>
                  <a:pt x="83295" y="2"/>
                </a:cubicBezTo>
                <a:lnTo>
                  <a:pt x="82287" y="2"/>
                </a:lnTo>
                <a:cubicBezTo>
                  <a:pt x="82162" y="1"/>
                  <a:pt x="82038" y="1"/>
                  <a:pt x="81913"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0"/>
          <p:cNvSpPr/>
          <p:nvPr/>
        </p:nvSpPr>
        <p:spPr>
          <a:xfrm>
            <a:off x="710629" y="1613015"/>
            <a:ext cx="107273" cy="43094"/>
          </a:xfrm>
          <a:custGeom>
            <a:rect b="b" l="l" r="r" t="t"/>
            <a:pathLst>
              <a:path extrusionOk="0" h="18757" w="46691">
                <a:moveTo>
                  <a:pt x="203" y="0"/>
                </a:moveTo>
                <a:lnTo>
                  <a:pt x="1" y="18252"/>
                </a:lnTo>
                <a:lnTo>
                  <a:pt x="46489" y="18757"/>
                </a:lnTo>
                <a:lnTo>
                  <a:pt x="46691" y="504"/>
                </a:lnTo>
                <a:lnTo>
                  <a:pt x="20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0"/>
          <p:cNvSpPr/>
          <p:nvPr/>
        </p:nvSpPr>
        <p:spPr>
          <a:xfrm rot="8998137">
            <a:off x="847148" y="1865892"/>
            <a:ext cx="104302" cy="232381"/>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0"/>
          <p:cNvSpPr txBox="1"/>
          <p:nvPr>
            <p:ph idx="4294967295" type="body"/>
          </p:nvPr>
        </p:nvSpPr>
        <p:spPr>
          <a:xfrm>
            <a:off x="761950" y="2295600"/>
            <a:ext cx="1757100" cy="1323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Complete the remaining labs</a:t>
            </a:r>
            <a:endParaRPr b="1" sz="1200">
              <a:solidFill>
                <a:schemeClr val="accent1"/>
              </a:solidFill>
              <a:latin typeface="Google Sans"/>
              <a:ea typeface="Google Sans"/>
              <a:cs typeface="Google Sans"/>
              <a:sym typeface="Google Sans"/>
            </a:endParaRPr>
          </a:p>
          <a:p>
            <a:pPr indent="0" lvl="0" marL="0" rtl="0" algn="l">
              <a:spcBef>
                <a:spcPts val="1000"/>
              </a:spcBef>
              <a:spcAft>
                <a:spcPts val="1000"/>
              </a:spcAft>
              <a:buNone/>
            </a:pPr>
            <a:r>
              <a:rPr lang="en" sz="1000"/>
              <a:t>GCP Essentials quest </a:t>
            </a:r>
            <a:r>
              <a:rPr lang="en" sz="1000" u="sng">
                <a:solidFill>
                  <a:schemeClr val="hlink"/>
                </a:solidFill>
                <a:hlinkClick r:id="rId3"/>
              </a:rPr>
              <a:t>qwiklabs.com/quests/23</a:t>
            </a:r>
            <a:r>
              <a:rPr lang="en" sz="1000"/>
              <a:t>. </a:t>
            </a:r>
            <a:br>
              <a:rPr lang="en" sz="1000"/>
            </a:br>
            <a:br>
              <a:rPr lang="en" sz="1000"/>
            </a:br>
            <a:r>
              <a:rPr lang="en" sz="1000"/>
              <a:t>Earn your online badge and one additional month of free access to Qwiklabs. </a:t>
            </a:r>
            <a:endParaRPr sz="1000"/>
          </a:p>
        </p:txBody>
      </p:sp>
      <p:sp>
        <p:nvSpPr>
          <p:cNvPr id="2539" name="Google Shape;2539;p60"/>
          <p:cNvSpPr txBox="1"/>
          <p:nvPr>
            <p:ph idx="4294967295" type="body"/>
          </p:nvPr>
        </p:nvSpPr>
        <p:spPr>
          <a:xfrm>
            <a:off x="2705825" y="2295600"/>
            <a:ext cx="1965300" cy="1323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Share your Qwiklabs completion badge</a:t>
            </a:r>
            <a:endParaRPr b="1" sz="1200">
              <a:solidFill>
                <a:schemeClr val="accent1"/>
              </a:solidFill>
              <a:latin typeface="Google Sans"/>
              <a:ea typeface="Google Sans"/>
              <a:cs typeface="Google Sans"/>
              <a:sym typeface="Google Sans"/>
            </a:endParaRPr>
          </a:p>
          <a:p>
            <a:pPr indent="0" lvl="0" marL="0" rtl="0" algn="l">
              <a:lnSpc>
                <a:spcPct val="120000"/>
              </a:lnSpc>
              <a:spcBef>
                <a:spcPts val="1000"/>
              </a:spcBef>
              <a:spcAft>
                <a:spcPts val="0"/>
              </a:spcAft>
              <a:buNone/>
            </a:pPr>
            <a:r>
              <a:rPr lang="en" sz="1000"/>
              <a:t>On social media. Go to: </a:t>
            </a:r>
            <a:r>
              <a:rPr lang="en" sz="1000" u="sng">
                <a:solidFill>
                  <a:schemeClr val="hlink"/>
                </a:solidFill>
                <a:hlinkClick r:id="rId4"/>
              </a:rPr>
              <a:t>google.qwiklabs.com/dashboard</a:t>
            </a:r>
            <a:r>
              <a:rPr lang="en" sz="1000"/>
              <a:t> and click “View Public Profile” and our social media hashtag: </a:t>
            </a:r>
            <a:r>
              <a:rPr b="1" lang="en" sz="1000">
                <a:solidFill>
                  <a:schemeClr val="accent4"/>
                </a:solidFill>
              </a:rPr>
              <a:t>#CloudStudyJam19</a:t>
            </a:r>
            <a:endParaRPr b="1" sz="1000">
              <a:solidFill>
                <a:schemeClr val="accent4"/>
              </a:solidFill>
            </a:endParaRPr>
          </a:p>
          <a:p>
            <a:pPr indent="0" lvl="0" marL="0" rtl="0" algn="l">
              <a:lnSpc>
                <a:spcPct val="120000"/>
              </a:lnSpc>
              <a:spcBef>
                <a:spcPts val="500"/>
              </a:spcBef>
              <a:spcAft>
                <a:spcPts val="0"/>
              </a:spcAft>
              <a:buNone/>
            </a:pPr>
            <a:r>
              <a:t/>
            </a:r>
            <a:endParaRPr sz="1000"/>
          </a:p>
          <a:p>
            <a:pPr indent="0" lvl="0" marL="0" rtl="0" algn="l">
              <a:lnSpc>
                <a:spcPct val="120000"/>
              </a:lnSpc>
              <a:spcBef>
                <a:spcPts val="500"/>
              </a:spcBef>
              <a:spcAft>
                <a:spcPts val="0"/>
              </a:spcAft>
              <a:buNone/>
            </a:pPr>
            <a:r>
              <a:t/>
            </a:r>
            <a:endParaRPr sz="1000"/>
          </a:p>
          <a:p>
            <a:pPr indent="0" lvl="0" marL="0" rtl="0" algn="l">
              <a:spcBef>
                <a:spcPts val="500"/>
              </a:spcBef>
              <a:spcAft>
                <a:spcPts val="1000"/>
              </a:spcAft>
              <a:buNone/>
            </a:pPr>
            <a:r>
              <a:t/>
            </a:r>
            <a:endParaRPr sz="1000"/>
          </a:p>
        </p:txBody>
      </p:sp>
      <p:sp>
        <p:nvSpPr>
          <p:cNvPr id="2540" name="Google Shape;2540;p60"/>
          <p:cNvSpPr txBox="1"/>
          <p:nvPr>
            <p:ph idx="4294967295" type="body"/>
          </p:nvPr>
        </p:nvSpPr>
        <p:spPr>
          <a:xfrm>
            <a:off x="4674200" y="2295600"/>
            <a:ext cx="1673700" cy="1323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Decide on additional badge(s)</a:t>
            </a:r>
            <a:endParaRPr b="1" sz="1200">
              <a:solidFill>
                <a:schemeClr val="accent1"/>
              </a:solidFill>
              <a:latin typeface="Google Sans"/>
              <a:ea typeface="Google Sans"/>
              <a:cs typeface="Google Sans"/>
              <a:sym typeface="Google Sans"/>
            </a:endParaRPr>
          </a:p>
          <a:p>
            <a:pPr indent="0" lvl="0" marL="0" rtl="0" algn="l">
              <a:lnSpc>
                <a:spcPct val="120000"/>
              </a:lnSpc>
              <a:spcBef>
                <a:spcPts val="1000"/>
              </a:spcBef>
              <a:spcAft>
                <a:spcPts val="500"/>
              </a:spcAft>
              <a:buNone/>
            </a:pPr>
            <a:r>
              <a:rPr lang="en" sz="1000"/>
              <a:t>you will go for from </a:t>
            </a:r>
            <a:r>
              <a:rPr lang="en" sz="1000" u="sng">
                <a:solidFill>
                  <a:schemeClr val="hlink"/>
                </a:solidFill>
                <a:hlinkClick r:id="rId5"/>
              </a:rPr>
              <a:t>google.qwiklabs.com/catalog</a:t>
            </a:r>
            <a:r>
              <a:rPr lang="en" sz="1000"/>
              <a:t>. Remember that your free Qwiklabs access has an expiration date.</a:t>
            </a:r>
            <a:endParaRPr b="1" sz="1200">
              <a:solidFill>
                <a:schemeClr val="accent1"/>
              </a:solidFill>
              <a:latin typeface="Google Sans"/>
              <a:ea typeface="Google Sans"/>
              <a:cs typeface="Google Sans"/>
              <a:sym typeface="Google Sans"/>
            </a:endParaRPr>
          </a:p>
        </p:txBody>
      </p:sp>
      <p:sp>
        <p:nvSpPr>
          <p:cNvPr id="2541" name="Google Shape;2541;p60"/>
          <p:cNvSpPr txBox="1"/>
          <p:nvPr>
            <p:ph idx="4294967295" type="body"/>
          </p:nvPr>
        </p:nvSpPr>
        <p:spPr>
          <a:xfrm>
            <a:off x="6641207" y="2295600"/>
            <a:ext cx="1740900" cy="1323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b="1" lang="en" sz="1200">
                <a:solidFill>
                  <a:schemeClr val="accent1"/>
                </a:solidFill>
                <a:latin typeface="Google Sans"/>
                <a:ea typeface="Google Sans"/>
                <a:cs typeface="Google Sans"/>
                <a:sym typeface="Google Sans"/>
              </a:rPr>
              <a:t>Get Career Ready</a:t>
            </a:r>
            <a:endParaRPr b="1" sz="1200">
              <a:solidFill>
                <a:schemeClr val="accent1"/>
              </a:solidFill>
              <a:latin typeface="Google Sans"/>
              <a:ea typeface="Google Sans"/>
              <a:cs typeface="Google Sans"/>
              <a:sym typeface="Google Sans"/>
            </a:endParaRPr>
          </a:p>
          <a:p>
            <a:pPr indent="0" lvl="0" marL="0" rtl="0" algn="l">
              <a:lnSpc>
                <a:spcPct val="120000"/>
              </a:lnSpc>
              <a:spcBef>
                <a:spcPts val="1000"/>
              </a:spcBef>
              <a:spcAft>
                <a:spcPts val="0"/>
              </a:spcAft>
              <a:buNone/>
            </a:pPr>
            <a:r>
              <a:rPr lang="en" sz="1000"/>
              <a:t>Work with your institution to apply for the Google Cloud career readiness program.</a:t>
            </a:r>
            <a:endParaRPr sz="1000"/>
          </a:p>
          <a:p>
            <a:pPr indent="0" lvl="0" marL="0" rtl="0" algn="l">
              <a:lnSpc>
                <a:spcPct val="120000"/>
              </a:lnSpc>
              <a:spcBef>
                <a:spcPts val="500"/>
              </a:spcBef>
              <a:spcAft>
                <a:spcPts val="500"/>
              </a:spcAft>
              <a:buNone/>
            </a:pPr>
            <a:r>
              <a:t/>
            </a:r>
            <a:endParaRPr b="1" sz="1200">
              <a:solidFill>
                <a:schemeClr val="accent1"/>
              </a:solidFill>
              <a:latin typeface="Google Sans"/>
              <a:ea typeface="Google Sans"/>
              <a:cs typeface="Google Sans"/>
              <a:sym typeface="Google Sans"/>
            </a:endParaRPr>
          </a:p>
        </p:txBody>
      </p:sp>
      <p:sp>
        <p:nvSpPr>
          <p:cNvPr id="2542" name="Google Shape;2542;p60"/>
          <p:cNvSpPr/>
          <p:nvPr/>
        </p:nvSpPr>
        <p:spPr>
          <a:xfrm>
            <a:off x="6499698" y="1667210"/>
            <a:ext cx="264742" cy="399025"/>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0"/>
          <p:cNvSpPr/>
          <p:nvPr/>
        </p:nvSpPr>
        <p:spPr>
          <a:xfrm>
            <a:off x="6499698" y="1689951"/>
            <a:ext cx="207733" cy="339012"/>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0"/>
          <p:cNvSpPr/>
          <p:nvPr/>
        </p:nvSpPr>
        <p:spPr>
          <a:xfrm>
            <a:off x="6493115" y="1846565"/>
            <a:ext cx="27413" cy="1357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0"/>
          <p:cNvSpPr/>
          <p:nvPr/>
        </p:nvSpPr>
        <p:spPr>
          <a:xfrm>
            <a:off x="6535041" y="1896294"/>
            <a:ext cx="80584" cy="55272"/>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0"/>
          <p:cNvSpPr/>
          <p:nvPr/>
        </p:nvSpPr>
        <p:spPr>
          <a:xfrm>
            <a:off x="6536965" y="1845744"/>
            <a:ext cx="27413" cy="13566"/>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0"/>
          <p:cNvSpPr/>
          <p:nvPr/>
        </p:nvSpPr>
        <p:spPr>
          <a:xfrm>
            <a:off x="6476945" y="1842587"/>
            <a:ext cx="59215" cy="34818"/>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0"/>
          <p:cNvSpPr/>
          <p:nvPr/>
        </p:nvSpPr>
        <p:spPr>
          <a:xfrm>
            <a:off x="6540520" y="1842587"/>
            <a:ext cx="57842" cy="36731"/>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0"/>
          <p:cNvSpPr/>
          <p:nvPr/>
        </p:nvSpPr>
        <p:spPr>
          <a:xfrm rot="3612872">
            <a:off x="711737" y="1829985"/>
            <a:ext cx="105082" cy="105082"/>
          </a:xfrm>
          <a:prstGeom prst="pie">
            <a:avLst>
              <a:gd fmla="val 539843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22"/>
          <p:cNvSpPr txBox="1"/>
          <p:nvPr>
            <p:ph type="title"/>
          </p:nvPr>
        </p:nvSpPr>
        <p:spPr>
          <a:xfrm>
            <a:off x="380950" y="5413700"/>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Agenda</a:t>
            </a:r>
            <a:endParaRPr/>
          </a:p>
        </p:txBody>
      </p:sp>
      <p:graphicFrame>
        <p:nvGraphicFramePr>
          <p:cNvPr id="488" name="Google Shape;488;p22"/>
          <p:cNvGraphicFramePr/>
          <p:nvPr/>
        </p:nvGraphicFramePr>
        <p:xfrm>
          <a:off x="232525" y="5994575"/>
          <a:ext cx="3000000" cy="3000000"/>
        </p:xfrm>
        <a:graphic>
          <a:graphicData uri="http://schemas.openxmlformats.org/drawingml/2006/table">
            <a:tbl>
              <a:tblPr>
                <a:noFill/>
                <a:tableStyleId>{8314A2A9-1BFD-4B1D-9CF3-59266E76DA70}</a:tableStyleId>
              </a:tblPr>
              <a:tblGrid>
                <a:gridCol w="1217325"/>
                <a:gridCol w="7458375"/>
              </a:tblGrid>
              <a:tr h="42970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2h</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Introduction to GCP, Complete three </a:t>
                      </a:r>
                      <a:r>
                        <a:rPr i="1" lang="en">
                          <a:solidFill>
                            <a:srgbClr val="666666"/>
                          </a:solidFill>
                          <a:latin typeface="Roboto"/>
                          <a:ea typeface="Roboto"/>
                          <a:cs typeface="Roboto"/>
                          <a:sym typeface="Roboto"/>
                        </a:rPr>
                        <a:t>GCP Essentials</a:t>
                      </a:r>
                      <a:r>
                        <a:rPr lang="en">
                          <a:solidFill>
                            <a:srgbClr val="666666"/>
                          </a:solidFill>
                          <a:latin typeface="Roboto"/>
                          <a:ea typeface="Roboto"/>
                          <a:cs typeface="Roboto"/>
                          <a:sym typeface="Roboto"/>
                        </a:rPr>
                        <a:t> labs together.</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970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15min</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Break.</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970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1h 45 mins</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66666"/>
                      </a:solidFill>
                      <a:prstDash val="dot"/>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Complete fourth lab together, Demo of lab 1 of another quest , Group Discussion</a:t>
                      </a:r>
                      <a:endParaRPr>
                        <a:solidFill>
                          <a:srgbClr val="666666"/>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a:solidFill>
                            <a:srgbClr val="666666"/>
                          </a:solidFill>
                          <a:latin typeface="Roboto"/>
                          <a:ea typeface="Roboto"/>
                          <a:cs typeface="Roboto"/>
                          <a:sym typeface="Roboto"/>
                        </a:rPr>
                        <a:t>Share your photos online with the hashtag </a:t>
                      </a:r>
                      <a:r>
                        <a:rPr b="1" lang="en">
                          <a:solidFill>
                            <a:srgbClr val="666666"/>
                          </a:solidFill>
                          <a:latin typeface="Roboto"/>
                          <a:ea typeface="Roboto"/>
                          <a:cs typeface="Roboto"/>
                          <a:sym typeface="Roboto"/>
                        </a:rPr>
                        <a:t>#CloudStudyJam</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666666"/>
                      </a:solidFill>
                      <a:prstDash val="dot"/>
                      <a:round/>
                      <a:headEnd len="sm" w="sm" type="none"/>
                      <a:tailEnd len="sm" w="sm" type="none"/>
                    </a:lnB>
                  </a:tcPr>
                </a:tc>
              </a:tr>
              <a:tr h="57595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At home</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666666"/>
                      </a:solidFill>
                      <a:prstDash val="dot"/>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Complete the remaining three </a:t>
                      </a:r>
                      <a:r>
                        <a:rPr i="1" lang="en">
                          <a:solidFill>
                            <a:srgbClr val="666666"/>
                          </a:solidFill>
                          <a:latin typeface="Roboto"/>
                          <a:ea typeface="Roboto"/>
                          <a:cs typeface="Roboto"/>
                          <a:sym typeface="Roboto"/>
                        </a:rPr>
                        <a:t>GCP Essentials</a:t>
                      </a:r>
                      <a:r>
                        <a:rPr lang="en">
                          <a:solidFill>
                            <a:srgbClr val="666666"/>
                          </a:solidFill>
                          <a:latin typeface="Roboto"/>
                          <a:ea typeface="Roboto"/>
                          <a:cs typeface="Roboto"/>
                          <a:sym typeface="Roboto"/>
                        </a:rPr>
                        <a:t> labs to earn a badge and an additional month of free Qwiklabs access!</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666666"/>
                      </a:solidFill>
                      <a:prstDash val="dot"/>
                      <a:round/>
                      <a:headEnd len="sm" w="sm" type="none"/>
                      <a:tailEnd len="sm" w="sm" type="none"/>
                    </a:lnT>
                    <a:lnB cap="flat" cmpd="sng" w="9525">
                      <a:solidFill>
                        <a:srgbClr val="9E9E9E">
                          <a:alpha val="0"/>
                        </a:srgbClr>
                      </a:solidFill>
                      <a:prstDash val="solid"/>
                      <a:round/>
                      <a:headEnd len="sm" w="sm" type="none"/>
                      <a:tailEnd len="sm" w="sm" type="none"/>
                    </a:lnB>
                  </a:tcPr>
                </a:tc>
              </a:tr>
              <a:tr h="77645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At home</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Use your free access to learn and earn badges in Kubernetes, Scientific Data Processing, Deployment Manager, Cloud Architecture, Developing Applications, Data Engineering, or Windows on GCP. You choose!</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5950">
                <a:tc>
                  <a:txBody>
                    <a:bodyPr/>
                    <a:lstStyle/>
                    <a:p>
                      <a:pPr indent="0" lvl="0" marL="0" rtl="0" algn="ctr">
                        <a:spcBef>
                          <a:spcPts val="0"/>
                        </a:spcBef>
                        <a:spcAft>
                          <a:spcPts val="0"/>
                        </a:spcAft>
                        <a:buNone/>
                      </a:pPr>
                      <a:r>
                        <a:rPr lang="en">
                          <a:solidFill>
                            <a:srgbClr val="666666"/>
                          </a:solidFill>
                          <a:latin typeface="Roboto"/>
                          <a:ea typeface="Roboto"/>
                          <a:cs typeface="Roboto"/>
                          <a:sym typeface="Roboto"/>
                        </a:rPr>
                        <a:t>At home</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666666"/>
                          </a:solidFill>
                          <a:latin typeface="Roboto"/>
                          <a:ea typeface="Roboto"/>
                          <a:cs typeface="Roboto"/>
                          <a:sym typeface="Roboto"/>
                        </a:rPr>
                        <a:t>Share your progress with fellow attendees online.</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(Facilitator to share online channel for your group).</a:t>
                      </a:r>
                      <a:endParaRPr>
                        <a:solidFill>
                          <a:srgbClr val="666666"/>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89" name="Google Shape;489;p2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Agenda</a:t>
            </a:r>
            <a:endParaRPr/>
          </a:p>
        </p:txBody>
      </p:sp>
      <p:graphicFrame>
        <p:nvGraphicFramePr>
          <p:cNvPr id="490" name="Google Shape;490;p22"/>
          <p:cNvGraphicFramePr/>
          <p:nvPr/>
        </p:nvGraphicFramePr>
        <p:xfrm>
          <a:off x="670093" y="1395286"/>
          <a:ext cx="3000000" cy="3000000"/>
        </p:xfrm>
        <a:graphic>
          <a:graphicData uri="http://schemas.openxmlformats.org/drawingml/2006/table">
            <a:tbl>
              <a:tblPr>
                <a:noFill/>
                <a:tableStyleId>{8314A2A9-1BFD-4B1D-9CF3-59266E76DA70}</a:tableStyleId>
              </a:tblPr>
              <a:tblGrid>
                <a:gridCol w="1052025"/>
                <a:gridCol w="5227450"/>
              </a:tblGrid>
              <a:tr h="334550">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2h</a:t>
                      </a:r>
                      <a:endParaRPr b="1" sz="1100">
                        <a:solidFill>
                          <a:schemeClr val="accen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Introduction to GCP, Complete three </a:t>
                      </a:r>
                      <a:r>
                        <a:rPr i="1" lang="en" sz="1000">
                          <a:solidFill>
                            <a:srgbClr val="434343"/>
                          </a:solidFill>
                          <a:latin typeface="Roboto"/>
                          <a:ea typeface="Roboto"/>
                          <a:cs typeface="Roboto"/>
                          <a:sym typeface="Roboto"/>
                        </a:rPr>
                        <a:t>GCP Essentials</a:t>
                      </a:r>
                      <a:r>
                        <a:rPr lang="en" sz="1000">
                          <a:solidFill>
                            <a:srgbClr val="434343"/>
                          </a:solidFill>
                          <a:latin typeface="Roboto"/>
                          <a:ea typeface="Roboto"/>
                          <a:cs typeface="Roboto"/>
                          <a:sym typeface="Roboto"/>
                        </a:rPr>
                        <a:t> labs together.</a:t>
                      </a:r>
                      <a:endParaRPr sz="1000">
                        <a:solidFill>
                          <a:srgbClr val="43434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34550">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15min</a:t>
                      </a:r>
                      <a:endParaRPr b="1" sz="1100">
                        <a:solidFill>
                          <a:schemeClr val="accen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Break.</a:t>
                      </a:r>
                      <a:endParaRPr sz="1000">
                        <a:solidFill>
                          <a:srgbClr val="43434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0475">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1h 45 mins</a:t>
                      </a:r>
                      <a:endParaRPr b="1" sz="1100">
                        <a:solidFill>
                          <a:schemeClr val="accen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Complete fourth lab together, Demo of lab 1 of another quest , Group Discussion</a:t>
                      </a:r>
                      <a:endParaRPr sz="10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Share your photos online with the </a:t>
                      </a:r>
                      <a:r>
                        <a:rPr lang="en" sz="1000">
                          <a:solidFill>
                            <a:srgbClr val="434343"/>
                          </a:solidFill>
                          <a:latin typeface="Roboto"/>
                          <a:ea typeface="Roboto"/>
                          <a:cs typeface="Roboto"/>
                          <a:sym typeface="Roboto"/>
                        </a:rPr>
                        <a:t>hashtag </a:t>
                      </a:r>
                      <a:r>
                        <a:rPr b="1" lang="en" sz="1000">
                          <a:solidFill>
                            <a:srgbClr val="434343"/>
                          </a:solidFill>
                          <a:latin typeface="Roboto"/>
                          <a:ea typeface="Roboto"/>
                          <a:cs typeface="Roboto"/>
                          <a:sym typeface="Roboto"/>
                        </a:rPr>
                        <a:t>#CloudStudyJam19</a:t>
                      </a: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1"/>
                      </a:solidFill>
                      <a:prstDash val="solid"/>
                      <a:round/>
                      <a:headEnd len="sm" w="sm" type="none"/>
                      <a:tailEnd len="sm" w="sm" type="none"/>
                    </a:lnB>
                  </a:tcPr>
                </a:tc>
              </a:tr>
              <a:tr h="460475">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At home</a:t>
                      </a:r>
                      <a:endParaRPr b="1" sz="1100">
                        <a:solidFill>
                          <a:schemeClr val="accen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Complete the remaining three </a:t>
                      </a:r>
                      <a:r>
                        <a:rPr i="1" lang="en" sz="1000">
                          <a:solidFill>
                            <a:srgbClr val="434343"/>
                          </a:solidFill>
                          <a:latin typeface="Roboto"/>
                          <a:ea typeface="Roboto"/>
                          <a:cs typeface="Roboto"/>
                          <a:sym typeface="Roboto"/>
                        </a:rPr>
                        <a:t>GCP Essentials</a:t>
                      </a:r>
                      <a:r>
                        <a:rPr lang="en" sz="1000">
                          <a:solidFill>
                            <a:srgbClr val="434343"/>
                          </a:solidFill>
                          <a:latin typeface="Roboto"/>
                          <a:ea typeface="Roboto"/>
                          <a:cs typeface="Roboto"/>
                          <a:sym typeface="Roboto"/>
                        </a:rPr>
                        <a:t> labs to earn a badge and an additional month of free Qwiklabs access!</a:t>
                      </a:r>
                      <a:endParaRPr sz="1000">
                        <a:solidFill>
                          <a:srgbClr val="43434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375">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At home</a:t>
                      </a:r>
                      <a:endParaRPr b="1" sz="1100">
                        <a:solidFill>
                          <a:schemeClr val="accen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Use your free access to learn and earn badges in Kubernetes, Scientific Data Processing, Deployment Manager, Cloud Architecture, Developing Applications, Data Engineering, or Windows on GCP. You choose!</a:t>
                      </a:r>
                      <a:endParaRPr sz="1000">
                        <a:solidFill>
                          <a:srgbClr val="43434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60475">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At home</a:t>
                      </a:r>
                      <a:endParaRPr b="1" sz="1100">
                        <a:solidFill>
                          <a:schemeClr val="accent1"/>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Share your progress with fellow attendees online.</a:t>
                      </a:r>
                      <a:endParaRPr sz="1000">
                        <a:solidFill>
                          <a:srgbClr val="434343"/>
                        </a:solidFill>
                        <a:latin typeface="Roboto"/>
                        <a:ea typeface="Roboto"/>
                        <a:cs typeface="Roboto"/>
                        <a:sym typeface="Roboto"/>
                      </a:endParaRPr>
                    </a:p>
                    <a:p>
                      <a:pPr indent="0" lvl="0" marL="0" rtl="0" algn="l">
                        <a:spcBef>
                          <a:spcPts val="0"/>
                        </a:spcBef>
                        <a:spcAft>
                          <a:spcPts val="0"/>
                        </a:spcAft>
                        <a:buNone/>
                      </a:pPr>
                      <a:r>
                        <a:rPr lang="en" sz="1000">
                          <a:solidFill>
                            <a:srgbClr val="434343"/>
                          </a:solidFill>
                          <a:latin typeface="Roboto"/>
                          <a:ea typeface="Roboto"/>
                          <a:cs typeface="Roboto"/>
                          <a:sym typeface="Roboto"/>
                        </a:rPr>
                        <a:t>(Facilitator to share online channel for your group).</a:t>
                      </a:r>
                      <a:endParaRPr sz="1000">
                        <a:solidFill>
                          <a:srgbClr val="434343"/>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491" name="Google Shape;491;p22"/>
          <p:cNvGrpSpPr/>
          <p:nvPr/>
        </p:nvGrpSpPr>
        <p:grpSpPr>
          <a:xfrm>
            <a:off x="8197628" y="3590769"/>
            <a:ext cx="368859" cy="390767"/>
            <a:chOff x="5718711" y="53939"/>
            <a:chExt cx="403390" cy="427348"/>
          </a:xfrm>
        </p:grpSpPr>
        <p:sp>
          <p:nvSpPr>
            <p:cNvPr id="492" name="Google Shape;492;p22"/>
            <p:cNvSpPr/>
            <p:nvPr/>
          </p:nvSpPr>
          <p:spPr>
            <a:xfrm>
              <a:off x="5803521" y="53939"/>
              <a:ext cx="230767" cy="230164"/>
            </a:xfrm>
            <a:custGeom>
              <a:rect b="b" l="l" r="r" t="t"/>
              <a:pathLst>
                <a:path extrusionOk="0" fill="none" h="17936" w="17983">
                  <a:moveTo>
                    <a:pt x="17983" y="17679"/>
                  </a:moveTo>
                  <a:lnTo>
                    <a:pt x="17983" y="9015"/>
                  </a:lnTo>
                  <a:cubicBezTo>
                    <a:pt x="17983" y="4041"/>
                    <a:pt x="13966" y="1"/>
                    <a:pt x="8992" y="1"/>
                  </a:cubicBezTo>
                  <a:cubicBezTo>
                    <a:pt x="4017" y="1"/>
                    <a:pt x="1" y="4041"/>
                    <a:pt x="1" y="9015"/>
                  </a:cubicBezTo>
                  <a:lnTo>
                    <a:pt x="1" y="17936"/>
                  </a:lnTo>
                </a:path>
              </a:pathLst>
            </a:custGeom>
            <a:noFill/>
            <a:ln cap="flat" cmpd="sng" w="762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5940482" y="255319"/>
              <a:ext cx="181618" cy="225967"/>
            </a:xfrm>
            <a:custGeom>
              <a:rect b="b" l="l" r="r" t="t"/>
              <a:pathLst>
                <a:path extrusionOk="0" h="17609" w="14153">
                  <a:moveTo>
                    <a:pt x="2476" y="1"/>
                  </a:moveTo>
                  <a:cubicBezTo>
                    <a:pt x="1098" y="1"/>
                    <a:pt x="0" y="1075"/>
                    <a:pt x="0" y="2453"/>
                  </a:cubicBezTo>
                  <a:lnTo>
                    <a:pt x="0" y="15157"/>
                  </a:lnTo>
                  <a:cubicBezTo>
                    <a:pt x="0" y="16511"/>
                    <a:pt x="1098" y="17609"/>
                    <a:pt x="2476" y="17609"/>
                  </a:cubicBezTo>
                  <a:lnTo>
                    <a:pt x="11677" y="17609"/>
                  </a:lnTo>
                  <a:cubicBezTo>
                    <a:pt x="13055" y="17609"/>
                    <a:pt x="14152" y="16511"/>
                    <a:pt x="14152" y="15157"/>
                  </a:cubicBezTo>
                  <a:lnTo>
                    <a:pt x="14152" y="2453"/>
                  </a:lnTo>
                  <a:cubicBezTo>
                    <a:pt x="14152" y="1075"/>
                    <a:pt x="13055" y="1"/>
                    <a:pt x="11677"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5980930" y="307163"/>
              <a:ext cx="105509" cy="140862"/>
            </a:xfrm>
            <a:custGeom>
              <a:rect b="b" l="l" r="r" t="t"/>
              <a:pathLst>
                <a:path extrusionOk="0" h="10977" w="8222">
                  <a:moveTo>
                    <a:pt x="47" y="1"/>
                  </a:moveTo>
                  <a:cubicBezTo>
                    <a:pt x="24" y="1"/>
                    <a:pt x="1" y="24"/>
                    <a:pt x="1" y="48"/>
                  </a:cubicBezTo>
                  <a:lnTo>
                    <a:pt x="1" y="8805"/>
                  </a:lnTo>
                  <a:cubicBezTo>
                    <a:pt x="1" y="10019"/>
                    <a:pt x="982" y="10977"/>
                    <a:pt x="2173" y="10977"/>
                  </a:cubicBezTo>
                  <a:lnTo>
                    <a:pt x="6096" y="10977"/>
                  </a:lnTo>
                  <a:cubicBezTo>
                    <a:pt x="7287" y="10977"/>
                    <a:pt x="8221" y="10043"/>
                    <a:pt x="8221" y="8852"/>
                  </a:cubicBezTo>
                  <a:lnTo>
                    <a:pt x="822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5718711" y="255319"/>
              <a:ext cx="176524" cy="225967"/>
            </a:xfrm>
            <a:custGeom>
              <a:rect b="b" l="l" r="r" t="t"/>
              <a:pathLst>
                <a:path extrusionOk="0" h="17609" w="13756">
                  <a:moveTo>
                    <a:pt x="2102" y="1"/>
                  </a:moveTo>
                  <a:cubicBezTo>
                    <a:pt x="935" y="1"/>
                    <a:pt x="1" y="935"/>
                    <a:pt x="1" y="2103"/>
                  </a:cubicBezTo>
                  <a:lnTo>
                    <a:pt x="1" y="15507"/>
                  </a:lnTo>
                  <a:cubicBezTo>
                    <a:pt x="1" y="16675"/>
                    <a:pt x="935" y="17609"/>
                    <a:pt x="2102" y="17609"/>
                  </a:cubicBezTo>
                  <a:lnTo>
                    <a:pt x="11631" y="17609"/>
                  </a:lnTo>
                  <a:cubicBezTo>
                    <a:pt x="12798" y="17609"/>
                    <a:pt x="13756" y="16675"/>
                    <a:pt x="13756" y="15507"/>
                  </a:cubicBezTo>
                  <a:lnTo>
                    <a:pt x="13756" y="2103"/>
                  </a:lnTo>
                  <a:cubicBezTo>
                    <a:pt x="13756" y="935"/>
                    <a:pt x="12798" y="1"/>
                    <a:pt x="11631"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6009546" y="284167"/>
              <a:ext cx="22046" cy="11023"/>
            </a:xfrm>
            <a:custGeom>
              <a:rect b="b" l="l" r="r" t="t"/>
              <a:pathLst>
                <a:path extrusionOk="0" h="859" w="1718">
                  <a:moveTo>
                    <a:pt x="856" y="1"/>
                  </a:moveTo>
                  <a:cubicBezTo>
                    <a:pt x="427" y="1"/>
                    <a:pt x="1" y="287"/>
                    <a:pt x="13" y="859"/>
                  </a:cubicBezTo>
                  <a:lnTo>
                    <a:pt x="1717" y="859"/>
                  </a:lnTo>
                  <a:cubicBezTo>
                    <a:pt x="1717" y="287"/>
                    <a:pt x="1285" y="1"/>
                    <a:pt x="85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6039972" y="283872"/>
              <a:ext cx="21892" cy="11023"/>
            </a:xfrm>
            <a:custGeom>
              <a:rect b="b" l="l" r="r" t="t"/>
              <a:pathLst>
                <a:path extrusionOk="0" h="859" w="1706">
                  <a:moveTo>
                    <a:pt x="853" y="0"/>
                  </a:moveTo>
                  <a:cubicBezTo>
                    <a:pt x="427" y="0"/>
                    <a:pt x="0" y="286"/>
                    <a:pt x="0" y="858"/>
                  </a:cubicBezTo>
                  <a:lnTo>
                    <a:pt x="1705" y="858"/>
                  </a:lnTo>
                  <a:cubicBezTo>
                    <a:pt x="1705" y="286"/>
                    <a:pt x="1279" y="0"/>
                    <a:pt x="853"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22"/>
          <p:cNvGrpSpPr/>
          <p:nvPr/>
        </p:nvGrpSpPr>
        <p:grpSpPr>
          <a:xfrm>
            <a:off x="8222568" y="855571"/>
            <a:ext cx="318978" cy="332953"/>
            <a:chOff x="769039" y="2882687"/>
            <a:chExt cx="348839" cy="364122"/>
          </a:xfrm>
        </p:grpSpPr>
        <p:sp>
          <p:nvSpPr>
            <p:cNvPr id="499" name="Google Shape;499;p22"/>
            <p:cNvSpPr/>
            <p:nvPr/>
          </p:nvSpPr>
          <p:spPr>
            <a:xfrm>
              <a:off x="1036045" y="2958501"/>
              <a:ext cx="81833" cy="163640"/>
            </a:xfrm>
            <a:custGeom>
              <a:rect b="b" l="l" r="r" t="t"/>
              <a:pathLst>
                <a:path extrusionOk="0" fill="none" h="12752" w="6377">
                  <a:moveTo>
                    <a:pt x="1" y="1"/>
                  </a:moveTo>
                  <a:cubicBezTo>
                    <a:pt x="3527" y="1"/>
                    <a:pt x="6376" y="2850"/>
                    <a:pt x="6376" y="6376"/>
                  </a:cubicBezTo>
                  <a:lnTo>
                    <a:pt x="6376" y="6376"/>
                  </a:lnTo>
                  <a:cubicBezTo>
                    <a:pt x="6376" y="9903"/>
                    <a:pt x="3527" y="12752"/>
                    <a:pt x="1" y="12752"/>
                  </a:cubicBezTo>
                </a:path>
              </a:pathLst>
            </a:custGeom>
            <a:noFill/>
            <a:ln cap="flat" cmpd="sng" w="38100">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792702" y="2882687"/>
              <a:ext cx="264337" cy="364122"/>
            </a:xfrm>
            <a:custGeom>
              <a:rect b="b" l="l" r="r" t="t"/>
              <a:pathLst>
                <a:path extrusionOk="0" h="28375" w="20599">
                  <a:moveTo>
                    <a:pt x="1" y="1"/>
                  </a:moveTo>
                  <a:lnTo>
                    <a:pt x="1" y="22630"/>
                  </a:lnTo>
                  <a:cubicBezTo>
                    <a:pt x="1" y="25806"/>
                    <a:pt x="2570" y="28375"/>
                    <a:pt x="5769" y="28375"/>
                  </a:cubicBezTo>
                  <a:lnTo>
                    <a:pt x="14854" y="28375"/>
                  </a:lnTo>
                  <a:cubicBezTo>
                    <a:pt x="18030" y="28375"/>
                    <a:pt x="20598" y="25806"/>
                    <a:pt x="20598" y="22630"/>
                  </a:cubicBezTo>
                  <a:lnTo>
                    <a:pt x="20598"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858931" y="3105947"/>
              <a:ext cx="25485" cy="25485"/>
            </a:xfrm>
            <a:custGeom>
              <a:rect b="b" l="l" r="r" t="t"/>
              <a:pathLst>
                <a:path extrusionOk="0" h="1986" w="1986">
                  <a:moveTo>
                    <a:pt x="982" y="1"/>
                  </a:moveTo>
                  <a:cubicBezTo>
                    <a:pt x="445" y="1"/>
                    <a:pt x="1" y="444"/>
                    <a:pt x="1" y="1005"/>
                  </a:cubicBezTo>
                  <a:cubicBezTo>
                    <a:pt x="1" y="1542"/>
                    <a:pt x="445"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815480" y="3105947"/>
              <a:ext cx="25485" cy="25485"/>
            </a:xfrm>
            <a:custGeom>
              <a:rect b="b" l="l" r="r" t="t"/>
              <a:pathLst>
                <a:path extrusionOk="0" h="1986" w="1986">
                  <a:moveTo>
                    <a:pt x="982" y="1"/>
                  </a:moveTo>
                  <a:cubicBezTo>
                    <a:pt x="444" y="1"/>
                    <a:pt x="1" y="444"/>
                    <a:pt x="1" y="1005"/>
                  </a:cubicBezTo>
                  <a:cubicBezTo>
                    <a:pt x="1" y="1542"/>
                    <a:pt x="444" y="1986"/>
                    <a:pt x="982" y="1986"/>
                  </a:cubicBezTo>
                  <a:cubicBezTo>
                    <a:pt x="1542" y="1986"/>
                    <a:pt x="1986" y="1542"/>
                    <a:pt x="1986" y="1005"/>
                  </a:cubicBezTo>
                  <a:cubicBezTo>
                    <a:pt x="1986" y="444"/>
                    <a:pt x="1542" y="1"/>
                    <a:pt x="982"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769039" y="2981882"/>
              <a:ext cx="211287" cy="171725"/>
            </a:xfrm>
            <a:custGeom>
              <a:rect b="b" l="l" r="r" t="t"/>
              <a:pathLst>
                <a:path extrusionOk="0" fill="none" h="13382" w="16465">
                  <a:moveTo>
                    <a:pt x="0" y="13382"/>
                  </a:moveTo>
                  <a:lnTo>
                    <a:pt x="9388" y="13382"/>
                  </a:lnTo>
                  <a:cubicBezTo>
                    <a:pt x="16464" y="13382"/>
                    <a:pt x="15436" y="7894"/>
                    <a:pt x="15507" y="4601"/>
                  </a:cubicBezTo>
                  <a:lnTo>
                    <a:pt x="15507"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949143" y="2983679"/>
              <a:ext cx="36868" cy="13"/>
            </a:xfrm>
            <a:custGeom>
              <a:rect b="b" l="l" r="r" t="t"/>
              <a:pathLst>
                <a:path extrusionOk="0" fill="none" h="1" w="2873">
                  <a:moveTo>
                    <a:pt x="2873" y="1"/>
                  </a:moveTo>
                  <a:lnTo>
                    <a:pt x="0" y="1"/>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2"/>
          <p:cNvGrpSpPr/>
          <p:nvPr/>
        </p:nvGrpSpPr>
        <p:grpSpPr>
          <a:xfrm>
            <a:off x="8138986" y="1547666"/>
            <a:ext cx="486129" cy="244995"/>
            <a:chOff x="3729737" y="211265"/>
            <a:chExt cx="531638" cy="267930"/>
          </a:xfrm>
        </p:grpSpPr>
        <p:sp>
          <p:nvSpPr>
            <p:cNvPr id="506" name="Google Shape;506;p22"/>
            <p:cNvSpPr/>
            <p:nvPr/>
          </p:nvSpPr>
          <p:spPr>
            <a:xfrm>
              <a:off x="3807951" y="211265"/>
              <a:ext cx="377006" cy="215483"/>
            </a:xfrm>
            <a:custGeom>
              <a:rect b="b" l="l" r="r" t="t"/>
              <a:pathLst>
                <a:path extrusionOk="0" h="16792" w="29379">
                  <a:moveTo>
                    <a:pt x="2172" y="1"/>
                  </a:moveTo>
                  <a:cubicBezTo>
                    <a:pt x="981" y="1"/>
                    <a:pt x="1" y="982"/>
                    <a:pt x="1" y="2173"/>
                  </a:cubicBezTo>
                  <a:lnTo>
                    <a:pt x="1" y="16792"/>
                  </a:lnTo>
                  <a:lnTo>
                    <a:pt x="29379" y="16792"/>
                  </a:lnTo>
                  <a:lnTo>
                    <a:pt x="29379" y="2173"/>
                  </a:lnTo>
                  <a:cubicBezTo>
                    <a:pt x="29379" y="982"/>
                    <a:pt x="28421" y="1"/>
                    <a:pt x="2723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3729737" y="421333"/>
              <a:ext cx="531638" cy="57862"/>
            </a:xfrm>
            <a:custGeom>
              <a:rect b="b" l="l" r="r" t="t"/>
              <a:pathLst>
                <a:path extrusionOk="0" h="4509" w="41429">
                  <a:moveTo>
                    <a:pt x="2084" y="1"/>
                  </a:moveTo>
                  <a:cubicBezTo>
                    <a:pt x="935" y="1"/>
                    <a:pt x="0" y="949"/>
                    <a:pt x="0" y="2103"/>
                  </a:cubicBezTo>
                  <a:cubicBezTo>
                    <a:pt x="0" y="3271"/>
                    <a:pt x="934" y="4205"/>
                    <a:pt x="2079" y="4228"/>
                  </a:cubicBezTo>
                  <a:lnTo>
                    <a:pt x="39304" y="4509"/>
                  </a:lnTo>
                  <a:cubicBezTo>
                    <a:pt x="40472" y="4509"/>
                    <a:pt x="41429" y="3574"/>
                    <a:pt x="41429" y="2407"/>
                  </a:cubicBezTo>
                  <a:cubicBezTo>
                    <a:pt x="41429" y="1239"/>
                    <a:pt x="40495" y="282"/>
                    <a:pt x="39351" y="282"/>
                  </a:cubicBezTo>
                  <a:lnTo>
                    <a:pt x="2126" y="1"/>
                  </a:lnTo>
                  <a:cubicBezTo>
                    <a:pt x="2112" y="1"/>
                    <a:pt x="2098" y="1"/>
                    <a:pt x="2084"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4022228" y="275402"/>
              <a:ext cx="20981" cy="20994"/>
            </a:xfrm>
            <a:custGeom>
              <a:rect b="b" l="l" r="r" t="t"/>
              <a:pathLst>
                <a:path extrusionOk="0" h="1636" w="1635">
                  <a:moveTo>
                    <a:pt x="817" y="0"/>
                  </a:moveTo>
                  <a:cubicBezTo>
                    <a:pt x="374" y="0"/>
                    <a:pt x="0" y="374"/>
                    <a:pt x="0" y="818"/>
                  </a:cubicBezTo>
                  <a:cubicBezTo>
                    <a:pt x="0" y="1262"/>
                    <a:pt x="374" y="1635"/>
                    <a:pt x="817" y="1635"/>
                  </a:cubicBezTo>
                  <a:cubicBezTo>
                    <a:pt x="1261" y="1635"/>
                    <a:pt x="1635" y="1262"/>
                    <a:pt x="1635" y="818"/>
                  </a:cubicBezTo>
                  <a:cubicBezTo>
                    <a:pt x="1635" y="374"/>
                    <a:pt x="1261" y="0"/>
                    <a:pt x="817"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3976070" y="275402"/>
              <a:ext cx="20994" cy="20994"/>
            </a:xfrm>
            <a:custGeom>
              <a:rect b="b" l="l" r="r" t="t"/>
              <a:pathLst>
                <a:path extrusionOk="0" h="1636" w="1636">
                  <a:moveTo>
                    <a:pt x="818" y="0"/>
                  </a:moveTo>
                  <a:cubicBezTo>
                    <a:pt x="351" y="0"/>
                    <a:pt x="1" y="374"/>
                    <a:pt x="1" y="818"/>
                  </a:cubicBezTo>
                  <a:cubicBezTo>
                    <a:pt x="1" y="1262"/>
                    <a:pt x="351" y="1635"/>
                    <a:pt x="818" y="1635"/>
                  </a:cubicBezTo>
                  <a:cubicBezTo>
                    <a:pt x="1262" y="1635"/>
                    <a:pt x="1635" y="1262"/>
                    <a:pt x="1635" y="818"/>
                  </a:cubicBezTo>
                  <a:cubicBezTo>
                    <a:pt x="1635" y="374"/>
                    <a:pt x="1262" y="0"/>
                    <a:pt x="81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3912844" y="324551"/>
              <a:ext cx="154940" cy="13"/>
            </a:xfrm>
            <a:custGeom>
              <a:rect b="b" l="l" r="r" t="t"/>
              <a:pathLst>
                <a:path extrusionOk="0" fill="none" h="1" w="12074">
                  <a:moveTo>
                    <a:pt x="12074" y="0"/>
                  </a:moveTo>
                  <a:lnTo>
                    <a:pt x="0" y="0"/>
                  </a:ln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3912844" y="327849"/>
              <a:ext cx="48558" cy="43772"/>
            </a:xfrm>
            <a:custGeom>
              <a:rect b="b" l="l" r="r" t="t"/>
              <a:pathLst>
                <a:path extrusionOk="0" h="3411" w="3784">
                  <a:moveTo>
                    <a:pt x="3783" y="0"/>
                  </a:moveTo>
                  <a:lnTo>
                    <a:pt x="0" y="47"/>
                  </a:lnTo>
                  <a:cubicBezTo>
                    <a:pt x="24" y="958"/>
                    <a:pt x="421" y="1822"/>
                    <a:pt x="1121" y="2429"/>
                  </a:cubicBezTo>
                  <a:cubicBezTo>
                    <a:pt x="1845" y="3062"/>
                    <a:pt x="2744" y="3411"/>
                    <a:pt x="3691" y="3411"/>
                  </a:cubicBezTo>
                  <a:cubicBezTo>
                    <a:pt x="3722" y="3411"/>
                    <a:pt x="3753" y="3411"/>
                    <a:pt x="3783" y="3410"/>
                  </a:cubicBezTo>
                  <a:lnTo>
                    <a:pt x="378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3956590" y="326950"/>
              <a:ext cx="47365" cy="44657"/>
            </a:xfrm>
            <a:custGeom>
              <a:rect b="b" l="l" r="r" t="t"/>
              <a:pathLst>
                <a:path extrusionOk="0" h="3480" w="3691">
                  <a:moveTo>
                    <a:pt x="1" y="0"/>
                  </a:moveTo>
                  <a:lnTo>
                    <a:pt x="1" y="3480"/>
                  </a:lnTo>
                  <a:lnTo>
                    <a:pt x="3691" y="3480"/>
                  </a:lnTo>
                  <a:lnTo>
                    <a:pt x="369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2"/>
          <p:cNvGrpSpPr/>
          <p:nvPr/>
        </p:nvGrpSpPr>
        <p:grpSpPr>
          <a:xfrm>
            <a:off x="8238308" y="2855660"/>
            <a:ext cx="287472" cy="398992"/>
            <a:chOff x="5131637" y="53041"/>
            <a:chExt cx="314383" cy="436343"/>
          </a:xfrm>
        </p:grpSpPr>
        <p:sp>
          <p:nvSpPr>
            <p:cNvPr id="514" name="Google Shape;514;p22"/>
            <p:cNvSpPr/>
            <p:nvPr/>
          </p:nvSpPr>
          <p:spPr>
            <a:xfrm>
              <a:off x="5156519" y="53041"/>
              <a:ext cx="289501" cy="436343"/>
            </a:xfrm>
            <a:custGeom>
              <a:rect b="b" l="l" r="r" t="t"/>
              <a:pathLst>
                <a:path extrusionOk="0" h="34003" w="22560">
                  <a:moveTo>
                    <a:pt x="2429" y="1"/>
                  </a:moveTo>
                  <a:cubicBezTo>
                    <a:pt x="1074" y="1"/>
                    <a:pt x="0" y="1075"/>
                    <a:pt x="0" y="2429"/>
                  </a:cubicBezTo>
                  <a:lnTo>
                    <a:pt x="0" y="31574"/>
                  </a:lnTo>
                  <a:cubicBezTo>
                    <a:pt x="0" y="32928"/>
                    <a:pt x="1074" y="34003"/>
                    <a:pt x="2429" y="34003"/>
                  </a:cubicBezTo>
                  <a:lnTo>
                    <a:pt x="20107" y="34003"/>
                  </a:lnTo>
                  <a:cubicBezTo>
                    <a:pt x="21462" y="34003"/>
                    <a:pt x="22559" y="32928"/>
                    <a:pt x="22559" y="31574"/>
                  </a:cubicBezTo>
                  <a:lnTo>
                    <a:pt x="22559" y="2429"/>
                  </a:lnTo>
                  <a:cubicBezTo>
                    <a:pt x="22559" y="1075"/>
                    <a:pt x="21462" y="1"/>
                    <a:pt x="20107"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5156519" y="77910"/>
              <a:ext cx="227161" cy="370718"/>
            </a:xfrm>
            <a:custGeom>
              <a:rect b="b" l="l" r="r" t="t"/>
              <a:pathLst>
                <a:path extrusionOk="0" h="28889" w="17702">
                  <a:moveTo>
                    <a:pt x="0" y="1"/>
                  </a:moveTo>
                  <a:lnTo>
                    <a:pt x="0" y="28889"/>
                  </a:lnTo>
                  <a:lnTo>
                    <a:pt x="15670" y="28889"/>
                  </a:lnTo>
                  <a:cubicBezTo>
                    <a:pt x="16791" y="28889"/>
                    <a:pt x="17702" y="28001"/>
                    <a:pt x="17702" y="26880"/>
                  </a:cubicBezTo>
                  <a:lnTo>
                    <a:pt x="17702" y="2033"/>
                  </a:lnTo>
                  <a:cubicBezTo>
                    <a:pt x="17702" y="912"/>
                    <a:pt x="16791" y="1"/>
                    <a:pt x="1567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5149320" y="249185"/>
              <a:ext cx="29977" cy="14847"/>
            </a:xfrm>
            <a:custGeom>
              <a:rect b="b" l="l" r="r" t="t"/>
              <a:pathLst>
                <a:path extrusionOk="0" h="1157" w="2336">
                  <a:moveTo>
                    <a:pt x="1168" y="0"/>
                  </a:moveTo>
                  <a:cubicBezTo>
                    <a:pt x="584" y="0"/>
                    <a:pt x="1" y="385"/>
                    <a:pt x="1" y="1156"/>
                  </a:cubicBezTo>
                  <a:lnTo>
                    <a:pt x="2336" y="1156"/>
                  </a:lnTo>
                  <a:cubicBezTo>
                    <a:pt x="2336"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5195170" y="303569"/>
              <a:ext cx="88121" cy="60441"/>
            </a:xfrm>
            <a:custGeom>
              <a:rect b="b" l="l" r="r" t="t"/>
              <a:pathLst>
                <a:path extrusionOk="0" h="4710" w="6867">
                  <a:moveTo>
                    <a:pt x="1" y="1"/>
                  </a:moveTo>
                  <a:lnTo>
                    <a:pt x="1" y="1285"/>
                  </a:lnTo>
                  <a:cubicBezTo>
                    <a:pt x="1" y="3186"/>
                    <a:pt x="1569" y="4710"/>
                    <a:pt x="3439" y="4710"/>
                  </a:cubicBezTo>
                  <a:cubicBezTo>
                    <a:pt x="3545" y="4710"/>
                    <a:pt x="3653" y="4705"/>
                    <a:pt x="3760" y="4695"/>
                  </a:cubicBezTo>
                  <a:cubicBezTo>
                    <a:pt x="5535" y="4461"/>
                    <a:pt x="6866" y="2943"/>
                    <a:pt x="6843" y="1168"/>
                  </a:cubicBezTo>
                  <a:lnTo>
                    <a:pt x="684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5197275" y="248287"/>
              <a:ext cx="29977" cy="14834"/>
            </a:xfrm>
            <a:custGeom>
              <a:rect b="b" l="l" r="r" t="t"/>
              <a:pathLst>
                <a:path extrusionOk="0" h="1156" w="2336">
                  <a:moveTo>
                    <a:pt x="1168" y="0"/>
                  </a:moveTo>
                  <a:cubicBezTo>
                    <a:pt x="584" y="0"/>
                    <a:pt x="0" y="385"/>
                    <a:pt x="0" y="1156"/>
                  </a:cubicBezTo>
                  <a:lnTo>
                    <a:pt x="2335" y="1156"/>
                  </a:lnTo>
                  <a:cubicBezTo>
                    <a:pt x="2335" y="385"/>
                    <a:pt x="1752" y="0"/>
                    <a:pt x="1168"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5131637" y="244835"/>
              <a:ext cx="64753" cy="38074"/>
            </a:xfrm>
            <a:custGeom>
              <a:rect b="b" l="l" r="r" t="t"/>
              <a:pathLst>
                <a:path extrusionOk="0" fill="none" h="2967" w="5046">
                  <a:moveTo>
                    <a:pt x="4998" y="0"/>
                  </a:moveTo>
                  <a:lnTo>
                    <a:pt x="4998" y="421"/>
                  </a:lnTo>
                  <a:cubicBezTo>
                    <a:pt x="5045" y="1799"/>
                    <a:pt x="3924" y="2966"/>
                    <a:pt x="2523" y="2966"/>
                  </a:cubicBezTo>
                  <a:cubicBezTo>
                    <a:pt x="1122" y="2966"/>
                    <a:pt x="1" y="1799"/>
                    <a:pt x="47" y="421"/>
                  </a:cubicBezTo>
                  <a:lnTo>
                    <a:pt x="47"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5201163" y="244835"/>
              <a:ext cx="63251" cy="40166"/>
            </a:xfrm>
            <a:custGeom>
              <a:rect b="b" l="l" r="r" t="t"/>
              <a:pathLst>
                <a:path extrusionOk="0" fill="none" h="3130" w="4929">
                  <a:moveTo>
                    <a:pt x="4928" y="0"/>
                  </a:moveTo>
                  <a:lnTo>
                    <a:pt x="4928" y="678"/>
                  </a:lnTo>
                  <a:cubicBezTo>
                    <a:pt x="4928" y="2032"/>
                    <a:pt x="3831" y="3130"/>
                    <a:pt x="2453" y="3130"/>
                  </a:cubicBezTo>
                  <a:cubicBezTo>
                    <a:pt x="1098" y="3130"/>
                    <a:pt x="1" y="2032"/>
                    <a:pt x="1" y="678"/>
                  </a:cubicBezTo>
                  <a:lnTo>
                    <a:pt x="1" y="0"/>
                  </a:lnTo>
                  <a:close/>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22"/>
          <p:cNvGrpSpPr/>
          <p:nvPr/>
        </p:nvGrpSpPr>
        <p:grpSpPr>
          <a:xfrm>
            <a:off x="8230091" y="2151799"/>
            <a:ext cx="303912" cy="411712"/>
            <a:chOff x="4502613" y="40452"/>
            <a:chExt cx="332362" cy="450254"/>
          </a:xfrm>
        </p:grpSpPr>
        <p:sp>
          <p:nvSpPr>
            <p:cNvPr id="522" name="Google Shape;522;p22"/>
            <p:cNvSpPr/>
            <p:nvPr/>
          </p:nvSpPr>
          <p:spPr>
            <a:xfrm>
              <a:off x="4502613" y="334740"/>
              <a:ext cx="332362" cy="155966"/>
            </a:xfrm>
            <a:custGeom>
              <a:rect b="b" l="l" r="r" t="t"/>
              <a:pathLst>
                <a:path extrusionOk="0" h="12154" w="25900">
                  <a:moveTo>
                    <a:pt x="351" y="0"/>
                  </a:moveTo>
                  <a:lnTo>
                    <a:pt x="0" y="2569"/>
                  </a:lnTo>
                  <a:cubicBezTo>
                    <a:pt x="0" y="6329"/>
                    <a:pt x="1612" y="9061"/>
                    <a:pt x="4204" y="10789"/>
                  </a:cubicBezTo>
                  <a:cubicBezTo>
                    <a:pt x="6008" y="12023"/>
                    <a:pt x="8305" y="12153"/>
                    <a:pt x="10856" y="12153"/>
                  </a:cubicBezTo>
                  <a:cubicBezTo>
                    <a:pt x="11541" y="12153"/>
                    <a:pt x="12244" y="12144"/>
                    <a:pt x="12961" y="12144"/>
                  </a:cubicBezTo>
                  <a:cubicBezTo>
                    <a:pt x="13678" y="12144"/>
                    <a:pt x="14380" y="12153"/>
                    <a:pt x="15062" y="12153"/>
                  </a:cubicBezTo>
                  <a:cubicBezTo>
                    <a:pt x="17602" y="12153"/>
                    <a:pt x="19878" y="12023"/>
                    <a:pt x="21719" y="10789"/>
                  </a:cubicBezTo>
                  <a:cubicBezTo>
                    <a:pt x="24288" y="9038"/>
                    <a:pt x="25899" y="6329"/>
                    <a:pt x="25899" y="2569"/>
                  </a:cubicBezTo>
                  <a:lnTo>
                    <a:pt x="25572"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4679124" y="334740"/>
              <a:ext cx="13" cy="13"/>
            </a:xfrm>
            <a:custGeom>
              <a:rect b="b" l="l" r="r" t="t"/>
              <a:pathLst>
                <a:path extrusionOk="0" h="1" w="1">
                  <a:moveTo>
                    <a:pt x="0" y="0"/>
                  </a:moveTo>
                  <a:lnTo>
                    <a:pt x="0"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4507104" y="40452"/>
              <a:ext cx="323674" cy="294301"/>
            </a:xfrm>
            <a:custGeom>
              <a:rect b="b" l="l" r="r" t="t"/>
              <a:pathLst>
                <a:path extrusionOk="0" h="22934" w="25223">
                  <a:moveTo>
                    <a:pt x="12658" y="1"/>
                  </a:moveTo>
                  <a:cubicBezTo>
                    <a:pt x="7497" y="1"/>
                    <a:pt x="3247" y="958"/>
                    <a:pt x="2803" y="2173"/>
                  </a:cubicBezTo>
                  <a:lnTo>
                    <a:pt x="1" y="22933"/>
                  </a:lnTo>
                  <a:lnTo>
                    <a:pt x="25222" y="22933"/>
                  </a:lnTo>
                  <a:lnTo>
                    <a:pt x="22490" y="2173"/>
                  </a:lnTo>
                  <a:cubicBezTo>
                    <a:pt x="22046" y="958"/>
                    <a:pt x="17796" y="1"/>
                    <a:pt x="1265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4667434" y="58135"/>
              <a:ext cx="18594" cy="6006"/>
            </a:xfrm>
            <a:custGeom>
              <a:rect b="b" l="l" r="r" t="t"/>
              <a:pathLst>
                <a:path extrusionOk="0" h="468" w="1449">
                  <a:moveTo>
                    <a:pt x="725" y="1"/>
                  </a:moveTo>
                  <a:cubicBezTo>
                    <a:pt x="328" y="1"/>
                    <a:pt x="1" y="94"/>
                    <a:pt x="1" y="234"/>
                  </a:cubicBezTo>
                  <a:cubicBezTo>
                    <a:pt x="1" y="351"/>
                    <a:pt x="328" y="468"/>
                    <a:pt x="725" y="468"/>
                  </a:cubicBezTo>
                  <a:cubicBezTo>
                    <a:pt x="1122" y="468"/>
                    <a:pt x="1448" y="351"/>
                    <a:pt x="1448" y="234"/>
                  </a:cubicBezTo>
                  <a:cubicBezTo>
                    <a:pt x="1448" y="94"/>
                    <a:pt x="1122" y="1"/>
                    <a:pt x="72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4692611" y="66528"/>
              <a:ext cx="18594" cy="6006"/>
            </a:xfrm>
            <a:custGeom>
              <a:rect b="b" l="l" r="r" t="t"/>
              <a:pathLst>
                <a:path extrusionOk="0" h="468" w="1449">
                  <a:moveTo>
                    <a:pt x="724" y="0"/>
                  </a:moveTo>
                  <a:cubicBezTo>
                    <a:pt x="327" y="0"/>
                    <a:pt x="0" y="117"/>
                    <a:pt x="0" y="234"/>
                  </a:cubicBezTo>
                  <a:cubicBezTo>
                    <a:pt x="0" y="374"/>
                    <a:pt x="327" y="467"/>
                    <a:pt x="724" y="467"/>
                  </a:cubicBezTo>
                  <a:cubicBezTo>
                    <a:pt x="1121" y="467"/>
                    <a:pt x="1448" y="374"/>
                    <a:pt x="1448" y="234"/>
                  </a:cubicBezTo>
                  <a:cubicBezTo>
                    <a:pt x="1448" y="117"/>
                    <a:pt x="1121" y="0"/>
                    <a:pt x="724"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4642256" y="6652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9" y="374"/>
                    <a:pt x="1449" y="234"/>
                  </a:cubicBezTo>
                  <a:cubicBezTo>
                    <a:pt x="1449"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4667434" y="75818"/>
              <a:ext cx="18594" cy="6006"/>
            </a:xfrm>
            <a:custGeom>
              <a:rect b="b" l="l" r="r" t="t"/>
              <a:pathLst>
                <a:path extrusionOk="0" h="468" w="1449">
                  <a:moveTo>
                    <a:pt x="725" y="0"/>
                  </a:moveTo>
                  <a:cubicBezTo>
                    <a:pt x="328" y="0"/>
                    <a:pt x="1" y="117"/>
                    <a:pt x="1" y="234"/>
                  </a:cubicBezTo>
                  <a:cubicBezTo>
                    <a:pt x="1" y="374"/>
                    <a:pt x="328" y="467"/>
                    <a:pt x="725" y="467"/>
                  </a:cubicBezTo>
                  <a:cubicBezTo>
                    <a:pt x="1122" y="467"/>
                    <a:pt x="1448" y="374"/>
                    <a:pt x="1448" y="234"/>
                  </a:cubicBezTo>
                  <a:cubicBezTo>
                    <a:pt x="1448" y="117"/>
                    <a:pt x="1122" y="0"/>
                    <a:pt x="7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4671925" y="195045"/>
              <a:ext cx="88724" cy="33916"/>
            </a:xfrm>
            <a:custGeom>
              <a:rect b="b" l="l" r="r" t="t"/>
              <a:pathLst>
                <a:path extrusionOk="0" h="2643" w="6914">
                  <a:moveTo>
                    <a:pt x="1286" y="1"/>
                  </a:moveTo>
                  <a:cubicBezTo>
                    <a:pt x="947" y="1"/>
                    <a:pt x="631" y="119"/>
                    <a:pt x="375" y="354"/>
                  </a:cubicBezTo>
                  <a:cubicBezTo>
                    <a:pt x="118" y="611"/>
                    <a:pt x="1" y="1942"/>
                    <a:pt x="1" y="2386"/>
                  </a:cubicBezTo>
                  <a:lnTo>
                    <a:pt x="1" y="2643"/>
                  </a:lnTo>
                  <a:lnTo>
                    <a:pt x="2663" y="2643"/>
                  </a:lnTo>
                  <a:lnTo>
                    <a:pt x="2827" y="2152"/>
                  </a:lnTo>
                  <a:lnTo>
                    <a:pt x="3060" y="2643"/>
                  </a:lnTo>
                  <a:lnTo>
                    <a:pt x="5325" y="2643"/>
                  </a:lnTo>
                  <a:lnTo>
                    <a:pt x="5489" y="1989"/>
                  </a:lnTo>
                  <a:lnTo>
                    <a:pt x="5582" y="2643"/>
                  </a:lnTo>
                  <a:lnTo>
                    <a:pt x="6913" y="2643"/>
                  </a:lnTo>
                  <a:lnTo>
                    <a:pt x="6913" y="2386"/>
                  </a:lnTo>
                  <a:cubicBezTo>
                    <a:pt x="6913" y="1942"/>
                    <a:pt x="6797" y="611"/>
                    <a:pt x="6563" y="354"/>
                  </a:cubicBezTo>
                  <a:cubicBezTo>
                    <a:pt x="6306" y="119"/>
                    <a:pt x="5971" y="1"/>
                    <a:pt x="5629" y="1"/>
                  </a:cubicBezTo>
                  <a:cubicBezTo>
                    <a:pt x="5598" y="1"/>
                    <a:pt x="5567" y="2"/>
                    <a:pt x="5536" y="4"/>
                  </a:cubicBezTo>
                  <a:lnTo>
                    <a:pt x="1379" y="4"/>
                  </a:lnTo>
                  <a:cubicBezTo>
                    <a:pt x="1348" y="2"/>
                    <a:pt x="1317" y="1"/>
                    <a:pt x="128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4726168" y="166313"/>
              <a:ext cx="24292" cy="16207"/>
            </a:xfrm>
            <a:custGeom>
              <a:rect b="b" l="l" r="r" t="t"/>
              <a:pathLst>
                <a:path extrusionOk="0" fill="none" h="1263" w="1893">
                  <a:moveTo>
                    <a:pt x="1892" y="1262"/>
                  </a:moveTo>
                  <a:cubicBezTo>
                    <a:pt x="1892" y="1"/>
                    <a:pt x="1" y="1"/>
                    <a:pt x="1"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4681524" y="166313"/>
              <a:ext cx="24587" cy="16207"/>
            </a:xfrm>
            <a:custGeom>
              <a:rect b="b" l="l" r="r" t="t"/>
              <a:pathLst>
                <a:path extrusionOk="0" fill="none" h="1263" w="1916">
                  <a:moveTo>
                    <a:pt x="1915" y="1262"/>
                  </a:moveTo>
                  <a:lnTo>
                    <a:pt x="1915" y="1262"/>
                  </a:lnTo>
                  <a:cubicBezTo>
                    <a:pt x="1915" y="1"/>
                    <a:pt x="0" y="1"/>
                    <a:pt x="0" y="1262"/>
                  </a:cubicBezTo>
                </a:path>
              </a:pathLst>
            </a:custGeom>
            <a:noFill/>
            <a:ln cap="flat" cmpd="sng" w="9525">
              <a:solidFill>
                <a:srgbClr val="4285F4"/>
              </a:solidFill>
              <a:prstDash val="solid"/>
              <a:miter lim="233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23"/>
          <p:cNvSpPr/>
          <p:nvPr/>
        </p:nvSpPr>
        <p:spPr>
          <a:xfrm>
            <a:off x="3003575" y="1373400"/>
            <a:ext cx="6143700" cy="228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txBox="1"/>
          <p:nvPr>
            <p:ph type="title"/>
          </p:nvPr>
        </p:nvSpPr>
        <p:spPr>
          <a:xfrm>
            <a:off x="3610250" y="1929375"/>
            <a:ext cx="4517700" cy="713400"/>
          </a:xfrm>
          <a:prstGeom prst="rect">
            <a:avLst/>
          </a:prstGeom>
        </p:spPr>
        <p:txBody>
          <a:bodyPr anchorCtr="0" anchor="b" bIns="0" lIns="0" spcFirstLastPara="1" rIns="228600" wrap="square" tIns="0">
            <a:noAutofit/>
          </a:bodyPr>
          <a:lstStyle/>
          <a:p>
            <a:pPr indent="0" lvl="0" marL="0" rtl="0" algn="l">
              <a:spcBef>
                <a:spcPts val="0"/>
              </a:spcBef>
              <a:spcAft>
                <a:spcPts val="0"/>
              </a:spcAft>
              <a:buNone/>
            </a:pPr>
            <a:r>
              <a:rPr lang="en" sz="3600"/>
              <a:t>Get Set!</a:t>
            </a:r>
            <a:endParaRPr sz="3600"/>
          </a:p>
        </p:txBody>
      </p:sp>
      <p:sp>
        <p:nvSpPr>
          <p:cNvPr id="572" name="Google Shape;572;p23"/>
          <p:cNvSpPr/>
          <p:nvPr/>
        </p:nvSpPr>
        <p:spPr>
          <a:xfrm>
            <a:off x="6084297" y="3632500"/>
            <a:ext cx="15" cy="15"/>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24"/>
          <p:cNvSpPr txBox="1"/>
          <p:nvPr>
            <p:ph idx="1" type="body"/>
          </p:nvPr>
        </p:nvSpPr>
        <p:spPr>
          <a:xfrm>
            <a:off x="635957" y="1514225"/>
            <a:ext cx="3547500" cy="2819700"/>
          </a:xfrm>
          <a:prstGeom prst="rect">
            <a:avLst/>
          </a:prstGeom>
        </p:spPr>
        <p:txBody>
          <a:bodyPr anchorCtr="0" anchor="t" bIns="0" lIns="0" spcFirstLastPara="1" rIns="228600" wrap="square" tIns="0">
            <a:noAutofit/>
          </a:bodyPr>
          <a:lstStyle/>
          <a:p>
            <a:pPr indent="-298450" lvl="0" marL="457200" rtl="0" algn="l">
              <a:spcBef>
                <a:spcPts val="0"/>
              </a:spcBef>
              <a:spcAft>
                <a:spcPts val="0"/>
              </a:spcAft>
              <a:buClr>
                <a:srgbClr val="434343"/>
              </a:buClr>
              <a:buSzPts val="1100"/>
              <a:buAutoNum type="arabicPeriod"/>
            </a:pPr>
            <a:r>
              <a:rPr lang="en">
                <a:solidFill>
                  <a:srgbClr val="434343"/>
                </a:solidFill>
              </a:rPr>
              <a:t>G</a:t>
            </a:r>
            <a:r>
              <a:rPr lang="en">
                <a:solidFill>
                  <a:srgbClr val="434343"/>
                </a:solidFill>
              </a:rPr>
              <a:t>o to the link and enter in the unique token provided by your facilitator. This will redeem one month of free access to Qwiklabs.</a:t>
            </a:r>
            <a:endParaRPr>
              <a:solidFill>
                <a:srgbClr val="434343"/>
              </a:solidFill>
            </a:endParaRPr>
          </a:p>
          <a:p>
            <a:pPr indent="-298450" lvl="0" marL="457200" rtl="0" algn="l">
              <a:spcBef>
                <a:spcPts val="1000"/>
              </a:spcBef>
              <a:spcAft>
                <a:spcPts val="0"/>
              </a:spcAft>
              <a:buClr>
                <a:srgbClr val="434343"/>
              </a:buClr>
              <a:buSzPts val="1100"/>
              <a:buAutoNum type="arabicPeriod"/>
            </a:pPr>
            <a:r>
              <a:rPr lang="en">
                <a:solidFill>
                  <a:srgbClr val="434343"/>
                </a:solidFill>
              </a:rPr>
              <a:t>If you don’t already have a Qwiklabs account, create one now. Make sure you check the opt-in box for promos!</a:t>
            </a:r>
            <a:endParaRPr>
              <a:solidFill>
                <a:srgbClr val="434343"/>
              </a:solidFill>
            </a:endParaRPr>
          </a:p>
          <a:p>
            <a:pPr indent="-298450" lvl="0" marL="457200" rtl="0" algn="l">
              <a:spcBef>
                <a:spcPts val="1000"/>
              </a:spcBef>
              <a:spcAft>
                <a:spcPts val="1000"/>
              </a:spcAft>
              <a:buClr>
                <a:srgbClr val="434343"/>
              </a:buClr>
              <a:buSzPts val="1100"/>
              <a:buAutoNum type="arabicPeriod"/>
            </a:pPr>
            <a:r>
              <a:rPr lang="en">
                <a:solidFill>
                  <a:srgbClr val="434343"/>
                </a:solidFill>
              </a:rPr>
              <a:t>If you already have an account, go to qwiklabs.com/my_account/profile, </a:t>
            </a:r>
            <a:r>
              <a:rPr b="1" lang="en">
                <a:solidFill>
                  <a:srgbClr val="434343"/>
                </a:solidFill>
              </a:rPr>
              <a:t>check the Marketing Opt In box</a:t>
            </a:r>
            <a:r>
              <a:rPr lang="en">
                <a:solidFill>
                  <a:srgbClr val="434343"/>
                </a:solidFill>
              </a:rPr>
              <a:t> and click the Update User button. That makes you eligible for additional free access after you complete the GCP Essentials quest.</a:t>
            </a:r>
            <a:endParaRPr>
              <a:solidFill>
                <a:srgbClr val="434343"/>
              </a:solidFill>
            </a:endParaRPr>
          </a:p>
        </p:txBody>
      </p:sp>
      <p:sp>
        <p:nvSpPr>
          <p:cNvPr id="587" name="Google Shape;587;p2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Let’s get started</a:t>
            </a:r>
            <a:endParaRPr>
              <a:solidFill>
                <a:srgbClr val="434343"/>
              </a:solidFill>
            </a:endParaRPr>
          </a:p>
        </p:txBody>
      </p:sp>
      <p:pic>
        <p:nvPicPr>
          <p:cNvPr id="588" name="Google Shape;588;p24"/>
          <p:cNvPicPr preferRelativeResize="0"/>
          <p:nvPr/>
        </p:nvPicPr>
        <p:blipFill rotWithShape="1">
          <a:blip r:embed="rId3">
            <a:alphaModFix/>
          </a:blip>
          <a:srcRect b="0" l="0" r="0" t="0"/>
          <a:stretch/>
        </p:blipFill>
        <p:spPr>
          <a:xfrm>
            <a:off x="9744209" y="1496525"/>
            <a:ext cx="3216742" cy="2855112"/>
          </a:xfrm>
          <a:prstGeom prst="rect">
            <a:avLst/>
          </a:prstGeom>
          <a:noFill/>
          <a:ln>
            <a:noFill/>
          </a:ln>
        </p:spPr>
      </p:pic>
      <p:pic>
        <p:nvPicPr>
          <p:cNvPr id="589" name="Google Shape;589;p24"/>
          <p:cNvPicPr preferRelativeResize="0"/>
          <p:nvPr/>
        </p:nvPicPr>
        <p:blipFill>
          <a:blip r:embed="rId4">
            <a:alphaModFix/>
          </a:blip>
          <a:stretch>
            <a:fillRect/>
          </a:stretch>
        </p:blipFill>
        <p:spPr>
          <a:xfrm>
            <a:off x="5247900" y="1161825"/>
            <a:ext cx="3134158" cy="2819700"/>
          </a:xfrm>
          <a:prstGeom prst="rect">
            <a:avLst/>
          </a:prstGeom>
          <a:noFill/>
          <a:ln>
            <a:noFill/>
          </a:ln>
        </p:spPr>
      </p:pic>
      <p:sp>
        <p:nvSpPr>
          <p:cNvPr id="590" name="Google Shape;590;p24"/>
          <p:cNvSpPr txBox="1"/>
          <p:nvPr>
            <p:ph type="title"/>
          </p:nvPr>
        </p:nvSpPr>
        <p:spPr>
          <a:xfrm>
            <a:off x="7375250" y="561725"/>
            <a:ext cx="10068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4"/>
                </a:solidFill>
              </a:rPr>
              <a:t>Check the opt-in box</a:t>
            </a:r>
            <a:endParaRPr sz="1200">
              <a:solidFill>
                <a:schemeClr val="accent4"/>
              </a:solidFill>
            </a:endParaRPr>
          </a:p>
        </p:txBody>
      </p:sp>
      <p:sp>
        <p:nvSpPr>
          <p:cNvPr id="591" name="Google Shape;591;p24"/>
          <p:cNvSpPr/>
          <p:nvPr/>
        </p:nvSpPr>
        <p:spPr>
          <a:xfrm>
            <a:off x="6877170" y="1945575"/>
            <a:ext cx="81300" cy="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24"/>
          <p:cNvCxnSpPr>
            <a:stCxn id="590" idx="1"/>
            <a:endCxn id="591" idx="0"/>
          </p:cNvCxnSpPr>
          <p:nvPr/>
        </p:nvCxnSpPr>
        <p:spPr>
          <a:xfrm flipH="1">
            <a:off x="6917750" y="809375"/>
            <a:ext cx="457500" cy="1136100"/>
          </a:xfrm>
          <a:prstGeom prst="bentConnector2">
            <a:avLst/>
          </a:prstGeom>
          <a:noFill/>
          <a:ln cap="flat" cmpd="sng" w="19050">
            <a:solidFill>
              <a:schemeClr val="accent4"/>
            </a:solidFill>
            <a:prstDash val="solid"/>
            <a:round/>
            <a:headEnd len="sm" w="sm" type="none"/>
            <a:tailEnd len="sm" w="sm"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2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Troubleshooting</a:t>
            </a:r>
            <a:endParaRPr/>
          </a:p>
        </p:txBody>
      </p:sp>
      <p:sp>
        <p:nvSpPr>
          <p:cNvPr id="598" name="Google Shape;598;p25"/>
          <p:cNvSpPr txBox="1"/>
          <p:nvPr/>
        </p:nvSpPr>
        <p:spPr>
          <a:xfrm>
            <a:off x="583268" y="1515170"/>
            <a:ext cx="4315800" cy="2182200"/>
          </a:xfrm>
          <a:prstGeom prst="rect">
            <a:avLst/>
          </a:prstGeom>
          <a:noFill/>
          <a:ln>
            <a:noFill/>
          </a:ln>
        </p:spPr>
        <p:txBody>
          <a:bodyPr anchorCtr="0" anchor="t" bIns="0" lIns="0" spcFirstLastPara="1" rIns="228600" wrap="square" tIns="0">
            <a:noAutofit/>
          </a:bodyPr>
          <a:lstStyle/>
          <a:p>
            <a:pPr indent="-273050" lvl="0" marL="457200" rtl="0" algn="l">
              <a:lnSpc>
                <a:spcPct val="120000"/>
              </a:lnSpc>
              <a:spcBef>
                <a:spcPts val="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you already have a Qwiklabs account and enrolled in the GCP Essentials quest before, please un-enroll in the quest and then click the Enroll button again. Only when you click the Enroll button will the credit be applied to your account.</a:t>
            </a:r>
            <a:endParaRPr sz="1100">
              <a:solidFill>
                <a:srgbClr val="3C4043"/>
              </a:solidFill>
              <a:latin typeface="Roboto"/>
              <a:ea typeface="Roboto"/>
              <a:cs typeface="Roboto"/>
              <a:sym typeface="Roboto"/>
            </a:endParaRPr>
          </a:p>
          <a:p>
            <a:pPr indent="-273050" lvl="0" marL="457200" rtl="0" algn="l">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you have already completed the GCP Essentials quest before this event, contact </a:t>
            </a:r>
            <a:r>
              <a:rPr b="1" lang="en" sz="1100">
                <a:solidFill>
                  <a:schemeClr val="accent4"/>
                </a:solidFill>
                <a:latin typeface="Roboto"/>
                <a:ea typeface="Roboto"/>
                <a:cs typeface="Roboto"/>
                <a:sym typeface="Roboto"/>
              </a:rPr>
              <a:t>support@qwiklabs.com</a:t>
            </a:r>
            <a:r>
              <a:rPr lang="en" sz="1100">
                <a:solidFill>
                  <a:srgbClr val="3C4043"/>
                </a:solidFill>
                <a:latin typeface="Roboto"/>
                <a:ea typeface="Roboto"/>
                <a:cs typeface="Roboto"/>
                <a:sym typeface="Roboto"/>
              </a:rPr>
              <a:t> and they will give you a special code so you get your credit.</a:t>
            </a:r>
            <a:endParaRPr sz="1100">
              <a:solidFill>
                <a:srgbClr val="3C4043"/>
              </a:solidFill>
              <a:latin typeface="Roboto"/>
              <a:ea typeface="Roboto"/>
              <a:cs typeface="Roboto"/>
              <a:sym typeface="Roboto"/>
            </a:endParaRPr>
          </a:p>
          <a:p>
            <a:pPr indent="-273050" lvl="0" marL="457200" rtl="0" algn="l">
              <a:lnSpc>
                <a:spcPct val="120000"/>
              </a:lnSpc>
              <a:spcBef>
                <a:spcPts val="1000"/>
              </a:spcBef>
              <a:spcAft>
                <a:spcPts val="0"/>
              </a:spcAft>
              <a:buClr>
                <a:srgbClr val="3C4043"/>
              </a:buClr>
              <a:buSzPts val="700"/>
              <a:buFont typeface="Roboto"/>
              <a:buChar char="●"/>
            </a:pPr>
            <a:r>
              <a:rPr lang="en" sz="1100">
                <a:solidFill>
                  <a:srgbClr val="3C4043"/>
                </a:solidFill>
                <a:latin typeface="Roboto"/>
                <a:ea typeface="Roboto"/>
                <a:cs typeface="Roboto"/>
                <a:sym typeface="Roboto"/>
              </a:rPr>
              <a:t>If there any other problems, email </a:t>
            </a:r>
            <a:r>
              <a:rPr b="1" lang="en" sz="1100">
                <a:solidFill>
                  <a:schemeClr val="accent4"/>
                </a:solidFill>
                <a:latin typeface="Roboto"/>
                <a:ea typeface="Roboto"/>
                <a:cs typeface="Roboto"/>
                <a:sym typeface="Roboto"/>
              </a:rPr>
              <a:t>support@qwiklabs.com</a:t>
            </a:r>
            <a:r>
              <a:rPr lang="en" sz="1100">
                <a:solidFill>
                  <a:srgbClr val="3C4043"/>
                </a:solidFill>
                <a:latin typeface="Roboto"/>
                <a:ea typeface="Roboto"/>
                <a:cs typeface="Roboto"/>
                <a:sym typeface="Roboto"/>
              </a:rPr>
              <a:t>. The team there will respond quickly.</a:t>
            </a:r>
            <a:endParaRPr sz="1100">
              <a:solidFill>
                <a:srgbClr val="3C4043"/>
              </a:solidFill>
              <a:latin typeface="Roboto"/>
              <a:ea typeface="Roboto"/>
              <a:cs typeface="Roboto"/>
              <a:sym typeface="Roboto"/>
            </a:endParaRPr>
          </a:p>
        </p:txBody>
      </p:sp>
      <p:sp>
        <p:nvSpPr>
          <p:cNvPr id="599" name="Google Shape;599;p25"/>
          <p:cNvSpPr/>
          <p:nvPr/>
        </p:nvSpPr>
        <p:spPr>
          <a:xfrm>
            <a:off x="5827275" y="3276400"/>
            <a:ext cx="3316800" cy="68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7619468" y="3532025"/>
            <a:ext cx="282601" cy="257379"/>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7782526" y="3760275"/>
            <a:ext cx="181702" cy="226734"/>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7823069" y="3812527"/>
            <a:ext cx="105725" cy="141157"/>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7560013" y="3760275"/>
            <a:ext cx="176889" cy="226734"/>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7851594" y="3789399"/>
            <a:ext cx="22243" cy="10822"/>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7882082" y="3788879"/>
            <a:ext cx="22074" cy="11043"/>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8201447" y="3715827"/>
            <a:ext cx="484698" cy="242356"/>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8193629" y="3715528"/>
            <a:ext cx="244463" cy="228243"/>
          </a:xfrm>
          <a:custGeom>
            <a:rect b="b" l="l" r="r" t="t"/>
            <a:pathLst>
              <a:path extrusionOk="0" h="17547" w="18794">
                <a:moveTo>
                  <a:pt x="1" y="0"/>
                </a:moveTo>
                <a:lnTo>
                  <a:pt x="1" y="17546"/>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8548594" y="3796307"/>
            <a:ext cx="30932" cy="31244"/>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8615555" y="3799910"/>
            <a:ext cx="28538" cy="28538"/>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8417664" y="3793003"/>
            <a:ext cx="246856" cy="76289"/>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8508350" y="3795110"/>
            <a:ext cx="74481" cy="48362"/>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a:off x="8577418" y="3795110"/>
            <a:ext cx="74481" cy="51666"/>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a:off x="8451587" y="3793003"/>
            <a:ext cx="200016" cy="11121"/>
          </a:xfrm>
          <a:custGeom>
            <a:rect b="b" l="l" r="r" t="t"/>
            <a:pathLst>
              <a:path extrusionOk="0" h="855" w="15377">
                <a:moveTo>
                  <a:pt x="1" y="1"/>
                </a:moveTo>
                <a:lnTo>
                  <a:pt x="1" y="855"/>
                </a:lnTo>
                <a:lnTo>
                  <a:pt x="15377" y="855"/>
                </a:lnTo>
                <a:lnTo>
                  <a:pt x="1537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5827270" y="3676877"/>
            <a:ext cx="100912" cy="201824"/>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5583425" y="3619811"/>
            <a:ext cx="265184" cy="364886"/>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5649788" y="3843547"/>
            <a:ext cx="25547" cy="25547"/>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5606253" y="3843547"/>
            <a:ext cx="25534" cy="25547"/>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5559700" y="3719517"/>
            <a:ext cx="206325" cy="177500"/>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5740187" y="3715614"/>
            <a:ext cx="36941" cy="11121"/>
          </a:xfrm>
          <a:custGeom>
            <a:rect b="b" l="l" r="r" t="t"/>
            <a:pathLst>
              <a:path extrusionOk="0" h="855" w="2840">
                <a:moveTo>
                  <a:pt x="0" y="1"/>
                </a:moveTo>
                <a:lnTo>
                  <a:pt x="0" y="855"/>
                </a:lnTo>
                <a:lnTo>
                  <a:pt x="2840" y="855"/>
                </a:lnTo>
                <a:lnTo>
                  <a:pt x="284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6289141" y="3692399"/>
            <a:ext cx="377790" cy="216237"/>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6210760" y="3902906"/>
            <a:ext cx="532761" cy="57987"/>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6503850" y="3756658"/>
            <a:ext cx="21033" cy="21046"/>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6457610" y="3756658"/>
            <a:ext cx="21033" cy="21046"/>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6394239" y="3800508"/>
            <a:ext cx="155271" cy="11121"/>
          </a:xfrm>
          <a:custGeom>
            <a:rect b="b" l="l" r="r" t="t"/>
            <a:pathLst>
              <a:path extrusionOk="0" h="855" w="11937">
                <a:moveTo>
                  <a:pt x="1" y="1"/>
                </a:moveTo>
                <a:lnTo>
                  <a:pt x="1" y="855"/>
                </a:lnTo>
                <a:lnTo>
                  <a:pt x="11937" y="855"/>
                </a:lnTo>
                <a:lnTo>
                  <a:pt x="1193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6394239" y="3809223"/>
            <a:ext cx="48960" cy="44160"/>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6438086" y="3808625"/>
            <a:ext cx="47464" cy="44447"/>
          </a:xfrm>
          <a:custGeom>
            <a:rect b="b" l="l" r="r" t="t"/>
            <a:pathLst>
              <a:path extrusionOk="0" h="3417" w="3649">
                <a:moveTo>
                  <a:pt x="0" y="0"/>
                </a:moveTo>
                <a:lnTo>
                  <a:pt x="0"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6943790" y="3842550"/>
            <a:ext cx="339353" cy="159303"/>
          </a:xfrm>
          <a:custGeom>
            <a:rect b="b" l="l" r="r" t="t"/>
            <a:pathLst>
              <a:path extrusionOk="0" h="12247" w="26089">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7124264" y="3842550"/>
            <a:ext cx="13" cy="13"/>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6948291" y="3541937"/>
            <a:ext cx="330651" cy="300616"/>
          </a:xfrm>
          <a:custGeom>
            <a:rect b="b" l="l" r="r" t="t"/>
            <a:pathLst>
              <a:path extrusionOk="0" h="23111" w="2542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7111960" y="3577982"/>
            <a:ext cx="19225" cy="6009"/>
          </a:xfrm>
          <a:custGeom>
            <a:rect b="b" l="l" r="r" t="t"/>
            <a:pathLst>
              <a:path extrusionOk="0" h="462" w="1478">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7116759" y="3699567"/>
            <a:ext cx="90701" cy="34587"/>
          </a:xfrm>
          <a:custGeom>
            <a:rect b="b" l="l" r="r" t="t"/>
            <a:pathLst>
              <a:path extrusionOk="0" h="2659" w="6973">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7166303" y="3669649"/>
            <a:ext cx="36356" cy="17352"/>
          </a:xfrm>
          <a:custGeom>
            <a:rect b="b" l="l" r="r" t="t"/>
            <a:pathLst>
              <a:path extrusionOk="0" h="1334" w="2795">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7120961" y="3669649"/>
            <a:ext cx="36057" cy="17352"/>
          </a:xfrm>
          <a:custGeom>
            <a:rect b="b" l="l" r="r" t="t"/>
            <a:pathLst>
              <a:path extrusionOk="0" h="1334" w="2772">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26"/>
          <p:cNvSpPr/>
          <p:nvPr/>
        </p:nvSpPr>
        <p:spPr>
          <a:xfrm>
            <a:off x="3000300" y="1373375"/>
            <a:ext cx="6143700" cy="228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txBox="1"/>
          <p:nvPr/>
        </p:nvSpPr>
        <p:spPr>
          <a:xfrm>
            <a:off x="3610250" y="1929375"/>
            <a:ext cx="4466400" cy="713400"/>
          </a:xfrm>
          <a:prstGeom prst="rect">
            <a:avLst/>
          </a:prstGeom>
          <a:noFill/>
          <a:ln>
            <a:noFill/>
          </a:ln>
        </p:spPr>
        <p:txBody>
          <a:bodyPr anchorCtr="0" anchor="b" bIns="0" lIns="0" spcFirstLastPara="1" rIns="228600" wrap="square" tIns="0">
            <a:noAutofit/>
          </a:bodyPr>
          <a:lstStyle/>
          <a:p>
            <a:pPr indent="0" lvl="0" marL="0" rtl="0" algn="l">
              <a:spcBef>
                <a:spcPts val="0"/>
              </a:spcBef>
              <a:spcAft>
                <a:spcPts val="0"/>
              </a:spcAft>
              <a:buNone/>
            </a:pPr>
            <a:r>
              <a:rPr lang="en" sz="3000">
                <a:solidFill>
                  <a:srgbClr val="3C4043"/>
                </a:solidFill>
                <a:latin typeface="Google Sans Medium"/>
                <a:ea typeface="Google Sans Medium"/>
                <a:cs typeface="Google Sans Medium"/>
                <a:sym typeface="Google Sans Medium"/>
              </a:rPr>
              <a:t>Go Cloud!</a:t>
            </a:r>
            <a:endParaRPr sz="3000">
              <a:solidFill>
                <a:srgbClr val="3C4043"/>
              </a:solidFill>
              <a:latin typeface="Google Sans Medium"/>
              <a:ea typeface="Google Sans Medium"/>
              <a:cs typeface="Google Sans Medium"/>
              <a:sym typeface="Google Sans Medium"/>
            </a:endParaRPr>
          </a:p>
        </p:txBody>
      </p:sp>
      <p:sp>
        <p:nvSpPr>
          <p:cNvPr id="640" name="Google Shape;640;p26"/>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4548684" y="3451388"/>
            <a:ext cx="42082" cy="13003"/>
          </a:xfrm>
          <a:custGeom>
            <a:rect b="b" l="l" r="r" t="t"/>
            <a:pathLst>
              <a:path extrusionOk="0" h="878" w="2841">
                <a:moveTo>
                  <a:pt x="0" y="1"/>
                </a:moveTo>
                <a:lnTo>
                  <a:pt x="0" y="878"/>
                </a:lnTo>
                <a:lnTo>
                  <a:pt x="2840" y="878"/>
                </a:lnTo>
                <a:lnTo>
                  <a:pt x="2840"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udy Jam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